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57" r:id="rId5"/>
    <p:sldId id="261" r:id="rId6"/>
    <p:sldId id="260"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p:scale>
          <a:sx n="66" d="100"/>
          <a:sy n="66" d="100"/>
        </p:scale>
        <p:origin x="1330" y="4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C39BA-AD91-C24B-07BF-9545793925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2D06700-8746-A976-B0F9-AD6F1A982D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AD646A4-6DE4-CDDE-8795-97BAD08DF7CF}"/>
              </a:ext>
            </a:extLst>
          </p:cNvPr>
          <p:cNvSpPr>
            <a:spLocks noGrp="1"/>
          </p:cNvSpPr>
          <p:nvPr>
            <p:ph type="dt" sz="half" idx="10"/>
          </p:nvPr>
        </p:nvSpPr>
        <p:spPr/>
        <p:txBody>
          <a:bodyPr/>
          <a:lstStyle/>
          <a:p>
            <a:fld id="{5A3F68E0-E77A-4D0B-B158-CDA4D37356A1}" type="datetimeFigureOut">
              <a:rPr lang="en-US" smtClean="0"/>
              <a:t>11/14/2022</a:t>
            </a:fld>
            <a:endParaRPr lang="en-US"/>
          </a:p>
        </p:txBody>
      </p:sp>
      <p:sp>
        <p:nvSpPr>
          <p:cNvPr id="5" name="Footer Placeholder 4">
            <a:extLst>
              <a:ext uri="{FF2B5EF4-FFF2-40B4-BE49-F238E27FC236}">
                <a16:creationId xmlns:a16="http://schemas.microsoft.com/office/drawing/2014/main" id="{4681071A-8199-D982-E6AD-5C2FAFA9DE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09E5D0-1440-6C61-33CF-4FC75E5296AE}"/>
              </a:ext>
            </a:extLst>
          </p:cNvPr>
          <p:cNvSpPr>
            <a:spLocks noGrp="1"/>
          </p:cNvSpPr>
          <p:nvPr>
            <p:ph type="sldNum" sz="quarter" idx="12"/>
          </p:nvPr>
        </p:nvSpPr>
        <p:spPr/>
        <p:txBody>
          <a:bodyPr/>
          <a:lstStyle/>
          <a:p>
            <a:fld id="{FB1920AB-4846-460B-B7C8-1D1E8495DEE8}" type="slidenum">
              <a:rPr lang="en-US" smtClean="0"/>
              <a:t>‹#›</a:t>
            </a:fld>
            <a:endParaRPr lang="en-US"/>
          </a:p>
        </p:txBody>
      </p:sp>
    </p:spTree>
    <p:extLst>
      <p:ext uri="{BB962C8B-B14F-4D97-AF65-F5344CB8AC3E}">
        <p14:creationId xmlns:p14="http://schemas.microsoft.com/office/powerpoint/2010/main" val="35118857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7CB08-B513-0C4C-6D4E-93CF20F197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23ED28-0342-DBCE-D1D4-E59F0ACB9A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C9CB51-636F-50EB-D626-4DA1D5D353B6}"/>
              </a:ext>
            </a:extLst>
          </p:cNvPr>
          <p:cNvSpPr>
            <a:spLocks noGrp="1"/>
          </p:cNvSpPr>
          <p:nvPr>
            <p:ph type="dt" sz="half" idx="10"/>
          </p:nvPr>
        </p:nvSpPr>
        <p:spPr/>
        <p:txBody>
          <a:bodyPr/>
          <a:lstStyle/>
          <a:p>
            <a:fld id="{5A3F68E0-E77A-4D0B-B158-CDA4D37356A1}" type="datetimeFigureOut">
              <a:rPr lang="en-US" smtClean="0"/>
              <a:t>11/14/2022</a:t>
            </a:fld>
            <a:endParaRPr lang="en-US"/>
          </a:p>
        </p:txBody>
      </p:sp>
      <p:sp>
        <p:nvSpPr>
          <p:cNvPr id="5" name="Footer Placeholder 4">
            <a:extLst>
              <a:ext uri="{FF2B5EF4-FFF2-40B4-BE49-F238E27FC236}">
                <a16:creationId xmlns:a16="http://schemas.microsoft.com/office/drawing/2014/main" id="{236B7D7B-ECAE-8D54-4485-2AC83E067F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0D6F3C-2888-1AB3-98C2-6F03EE430348}"/>
              </a:ext>
            </a:extLst>
          </p:cNvPr>
          <p:cNvSpPr>
            <a:spLocks noGrp="1"/>
          </p:cNvSpPr>
          <p:nvPr>
            <p:ph type="sldNum" sz="quarter" idx="12"/>
          </p:nvPr>
        </p:nvSpPr>
        <p:spPr/>
        <p:txBody>
          <a:bodyPr/>
          <a:lstStyle/>
          <a:p>
            <a:fld id="{FB1920AB-4846-460B-B7C8-1D1E8495DEE8}" type="slidenum">
              <a:rPr lang="en-US" smtClean="0"/>
              <a:t>‹#›</a:t>
            </a:fld>
            <a:endParaRPr lang="en-US"/>
          </a:p>
        </p:txBody>
      </p:sp>
    </p:spTree>
    <p:extLst>
      <p:ext uri="{BB962C8B-B14F-4D97-AF65-F5344CB8AC3E}">
        <p14:creationId xmlns:p14="http://schemas.microsoft.com/office/powerpoint/2010/main" val="365983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F75A55-CD61-8DB2-B0F1-796E4EC04C2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CF6773-E33C-36F9-DDF6-97EEEB7BB5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5EF382-9C1D-D20C-4EDC-CA557FF256A1}"/>
              </a:ext>
            </a:extLst>
          </p:cNvPr>
          <p:cNvSpPr>
            <a:spLocks noGrp="1"/>
          </p:cNvSpPr>
          <p:nvPr>
            <p:ph type="dt" sz="half" idx="10"/>
          </p:nvPr>
        </p:nvSpPr>
        <p:spPr/>
        <p:txBody>
          <a:bodyPr/>
          <a:lstStyle/>
          <a:p>
            <a:fld id="{5A3F68E0-E77A-4D0B-B158-CDA4D37356A1}" type="datetimeFigureOut">
              <a:rPr lang="en-US" smtClean="0"/>
              <a:t>11/14/2022</a:t>
            </a:fld>
            <a:endParaRPr lang="en-US"/>
          </a:p>
        </p:txBody>
      </p:sp>
      <p:sp>
        <p:nvSpPr>
          <p:cNvPr id="5" name="Footer Placeholder 4">
            <a:extLst>
              <a:ext uri="{FF2B5EF4-FFF2-40B4-BE49-F238E27FC236}">
                <a16:creationId xmlns:a16="http://schemas.microsoft.com/office/drawing/2014/main" id="{21A052CF-41E6-485A-F476-4ECB67A25C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EDA5F1-7C4F-415B-8D39-D9D11820663D}"/>
              </a:ext>
            </a:extLst>
          </p:cNvPr>
          <p:cNvSpPr>
            <a:spLocks noGrp="1"/>
          </p:cNvSpPr>
          <p:nvPr>
            <p:ph type="sldNum" sz="quarter" idx="12"/>
          </p:nvPr>
        </p:nvSpPr>
        <p:spPr/>
        <p:txBody>
          <a:bodyPr/>
          <a:lstStyle/>
          <a:p>
            <a:fld id="{FB1920AB-4846-460B-B7C8-1D1E8495DEE8}" type="slidenum">
              <a:rPr lang="en-US" smtClean="0"/>
              <a:t>‹#›</a:t>
            </a:fld>
            <a:endParaRPr lang="en-US"/>
          </a:p>
        </p:txBody>
      </p:sp>
    </p:spTree>
    <p:extLst>
      <p:ext uri="{BB962C8B-B14F-4D97-AF65-F5344CB8AC3E}">
        <p14:creationId xmlns:p14="http://schemas.microsoft.com/office/powerpoint/2010/main" val="3164284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698E8-2025-13EA-2E11-84122B7F15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006A71-5A20-D78C-5FB8-153BD138D0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07C470-721D-04AC-510C-8A9DC0C54409}"/>
              </a:ext>
            </a:extLst>
          </p:cNvPr>
          <p:cNvSpPr>
            <a:spLocks noGrp="1"/>
          </p:cNvSpPr>
          <p:nvPr>
            <p:ph type="dt" sz="half" idx="10"/>
          </p:nvPr>
        </p:nvSpPr>
        <p:spPr/>
        <p:txBody>
          <a:bodyPr/>
          <a:lstStyle/>
          <a:p>
            <a:fld id="{5A3F68E0-E77A-4D0B-B158-CDA4D37356A1}" type="datetimeFigureOut">
              <a:rPr lang="en-US" smtClean="0"/>
              <a:t>11/14/2022</a:t>
            </a:fld>
            <a:endParaRPr lang="en-US"/>
          </a:p>
        </p:txBody>
      </p:sp>
      <p:sp>
        <p:nvSpPr>
          <p:cNvPr id="5" name="Footer Placeholder 4">
            <a:extLst>
              <a:ext uri="{FF2B5EF4-FFF2-40B4-BE49-F238E27FC236}">
                <a16:creationId xmlns:a16="http://schemas.microsoft.com/office/drawing/2014/main" id="{8808FE28-ACEE-FBB4-B6F5-BD99DBDEF9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432F78-8568-2C73-974B-A45B43BE34D3}"/>
              </a:ext>
            </a:extLst>
          </p:cNvPr>
          <p:cNvSpPr>
            <a:spLocks noGrp="1"/>
          </p:cNvSpPr>
          <p:nvPr>
            <p:ph type="sldNum" sz="quarter" idx="12"/>
          </p:nvPr>
        </p:nvSpPr>
        <p:spPr/>
        <p:txBody>
          <a:bodyPr/>
          <a:lstStyle/>
          <a:p>
            <a:fld id="{FB1920AB-4846-460B-B7C8-1D1E8495DEE8}" type="slidenum">
              <a:rPr lang="en-US" smtClean="0"/>
              <a:t>‹#›</a:t>
            </a:fld>
            <a:endParaRPr lang="en-US"/>
          </a:p>
        </p:txBody>
      </p:sp>
    </p:spTree>
    <p:extLst>
      <p:ext uri="{BB962C8B-B14F-4D97-AF65-F5344CB8AC3E}">
        <p14:creationId xmlns:p14="http://schemas.microsoft.com/office/powerpoint/2010/main" val="11261783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BB6E4-F62B-2241-E5FC-B910BA20E6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94CCCF-4F63-0B09-0E75-872C1AEB69C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9075BB-8AC1-D8BE-CA67-45250056A8B4}"/>
              </a:ext>
            </a:extLst>
          </p:cNvPr>
          <p:cNvSpPr>
            <a:spLocks noGrp="1"/>
          </p:cNvSpPr>
          <p:nvPr>
            <p:ph type="dt" sz="half" idx="10"/>
          </p:nvPr>
        </p:nvSpPr>
        <p:spPr/>
        <p:txBody>
          <a:bodyPr/>
          <a:lstStyle/>
          <a:p>
            <a:fld id="{5A3F68E0-E77A-4D0B-B158-CDA4D37356A1}" type="datetimeFigureOut">
              <a:rPr lang="en-US" smtClean="0"/>
              <a:t>11/14/2022</a:t>
            </a:fld>
            <a:endParaRPr lang="en-US"/>
          </a:p>
        </p:txBody>
      </p:sp>
      <p:sp>
        <p:nvSpPr>
          <p:cNvPr id="5" name="Footer Placeholder 4">
            <a:extLst>
              <a:ext uri="{FF2B5EF4-FFF2-40B4-BE49-F238E27FC236}">
                <a16:creationId xmlns:a16="http://schemas.microsoft.com/office/drawing/2014/main" id="{DB575DEB-AB8A-E9E9-0A0D-4030588324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12699D-99E5-49BF-373A-CB85C3C49712}"/>
              </a:ext>
            </a:extLst>
          </p:cNvPr>
          <p:cNvSpPr>
            <a:spLocks noGrp="1"/>
          </p:cNvSpPr>
          <p:nvPr>
            <p:ph type="sldNum" sz="quarter" idx="12"/>
          </p:nvPr>
        </p:nvSpPr>
        <p:spPr/>
        <p:txBody>
          <a:bodyPr/>
          <a:lstStyle/>
          <a:p>
            <a:fld id="{FB1920AB-4846-460B-B7C8-1D1E8495DEE8}" type="slidenum">
              <a:rPr lang="en-US" smtClean="0"/>
              <a:t>‹#›</a:t>
            </a:fld>
            <a:endParaRPr lang="en-US"/>
          </a:p>
        </p:txBody>
      </p:sp>
    </p:spTree>
    <p:extLst>
      <p:ext uri="{BB962C8B-B14F-4D97-AF65-F5344CB8AC3E}">
        <p14:creationId xmlns:p14="http://schemas.microsoft.com/office/powerpoint/2010/main" val="42079657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16DBA-D84D-8701-8944-04CCBEEF6D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B0DE80-07A5-D2AA-8150-6E340DB75A2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E49CAF2-C76C-FC46-9717-550CB176CA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C2BF3D7-7332-ACF7-4E0E-395C8BB1D197}"/>
              </a:ext>
            </a:extLst>
          </p:cNvPr>
          <p:cNvSpPr>
            <a:spLocks noGrp="1"/>
          </p:cNvSpPr>
          <p:nvPr>
            <p:ph type="dt" sz="half" idx="10"/>
          </p:nvPr>
        </p:nvSpPr>
        <p:spPr/>
        <p:txBody>
          <a:bodyPr/>
          <a:lstStyle/>
          <a:p>
            <a:fld id="{5A3F68E0-E77A-4D0B-B158-CDA4D37356A1}" type="datetimeFigureOut">
              <a:rPr lang="en-US" smtClean="0"/>
              <a:t>11/14/2022</a:t>
            </a:fld>
            <a:endParaRPr lang="en-US"/>
          </a:p>
        </p:txBody>
      </p:sp>
      <p:sp>
        <p:nvSpPr>
          <p:cNvPr id="6" name="Footer Placeholder 5">
            <a:extLst>
              <a:ext uri="{FF2B5EF4-FFF2-40B4-BE49-F238E27FC236}">
                <a16:creationId xmlns:a16="http://schemas.microsoft.com/office/drawing/2014/main" id="{6B77C196-2701-B5B6-3869-92C4641015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FC5856-ED1F-8697-3151-E88CD6C822C6}"/>
              </a:ext>
            </a:extLst>
          </p:cNvPr>
          <p:cNvSpPr>
            <a:spLocks noGrp="1"/>
          </p:cNvSpPr>
          <p:nvPr>
            <p:ph type="sldNum" sz="quarter" idx="12"/>
          </p:nvPr>
        </p:nvSpPr>
        <p:spPr/>
        <p:txBody>
          <a:bodyPr/>
          <a:lstStyle/>
          <a:p>
            <a:fld id="{FB1920AB-4846-460B-B7C8-1D1E8495DEE8}" type="slidenum">
              <a:rPr lang="en-US" smtClean="0"/>
              <a:t>‹#›</a:t>
            </a:fld>
            <a:endParaRPr lang="en-US"/>
          </a:p>
        </p:txBody>
      </p:sp>
    </p:spTree>
    <p:extLst>
      <p:ext uri="{BB962C8B-B14F-4D97-AF65-F5344CB8AC3E}">
        <p14:creationId xmlns:p14="http://schemas.microsoft.com/office/powerpoint/2010/main" val="76404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A05CC-E10D-C858-DDA3-46573FA36E6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72B6C5-A6FB-B49C-5386-91474CDC414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0D8676-02F8-B2F5-49EB-24F60E73EA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29991C-EA3F-E7EF-E731-41B61A654F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A2DF2BE-8266-3993-A2BD-3F1B860348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8CF3E9C-87B9-C601-4930-198E5816CD2D}"/>
              </a:ext>
            </a:extLst>
          </p:cNvPr>
          <p:cNvSpPr>
            <a:spLocks noGrp="1"/>
          </p:cNvSpPr>
          <p:nvPr>
            <p:ph type="dt" sz="half" idx="10"/>
          </p:nvPr>
        </p:nvSpPr>
        <p:spPr/>
        <p:txBody>
          <a:bodyPr/>
          <a:lstStyle/>
          <a:p>
            <a:fld id="{5A3F68E0-E77A-4D0B-B158-CDA4D37356A1}" type="datetimeFigureOut">
              <a:rPr lang="en-US" smtClean="0"/>
              <a:t>11/14/2022</a:t>
            </a:fld>
            <a:endParaRPr lang="en-US"/>
          </a:p>
        </p:txBody>
      </p:sp>
      <p:sp>
        <p:nvSpPr>
          <p:cNvPr id="8" name="Footer Placeholder 7">
            <a:extLst>
              <a:ext uri="{FF2B5EF4-FFF2-40B4-BE49-F238E27FC236}">
                <a16:creationId xmlns:a16="http://schemas.microsoft.com/office/drawing/2014/main" id="{3C12280B-B114-FEDA-AC0F-6C38DC84B5C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38781D6-44BF-7332-4854-877C4DDDA640}"/>
              </a:ext>
            </a:extLst>
          </p:cNvPr>
          <p:cNvSpPr>
            <a:spLocks noGrp="1"/>
          </p:cNvSpPr>
          <p:nvPr>
            <p:ph type="sldNum" sz="quarter" idx="12"/>
          </p:nvPr>
        </p:nvSpPr>
        <p:spPr/>
        <p:txBody>
          <a:bodyPr/>
          <a:lstStyle/>
          <a:p>
            <a:fld id="{FB1920AB-4846-460B-B7C8-1D1E8495DEE8}" type="slidenum">
              <a:rPr lang="en-US" smtClean="0"/>
              <a:t>‹#›</a:t>
            </a:fld>
            <a:endParaRPr lang="en-US"/>
          </a:p>
        </p:txBody>
      </p:sp>
    </p:spTree>
    <p:extLst>
      <p:ext uri="{BB962C8B-B14F-4D97-AF65-F5344CB8AC3E}">
        <p14:creationId xmlns:p14="http://schemas.microsoft.com/office/powerpoint/2010/main" val="1364422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26750-ACE9-9CE9-8F97-684F4DEDB85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DA4562-3929-4AB9-067D-C1CC30E206B4}"/>
              </a:ext>
            </a:extLst>
          </p:cNvPr>
          <p:cNvSpPr>
            <a:spLocks noGrp="1"/>
          </p:cNvSpPr>
          <p:nvPr>
            <p:ph type="dt" sz="half" idx="10"/>
          </p:nvPr>
        </p:nvSpPr>
        <p:spPr/>
        <p:txBody>
          <a:bodyPr/>
          <a:lstStyle/>
          <a:p>
            <a:fld id="{5A3F68E0-E77A-4D0B-B158-CDA4D37356A1}" type="datetimeFigureOut">
              <a:rPr lang="en-US" smtClean="0"/>
              <a:t>11/14/2022</a:t>
            </a:fld>
            <a:endParaRPr lang="en-US"/>
          </a:p>
        </p:txBody>
      </p:sp>
      <p:sp>
        <p:nvSpPr>
          <p:cNvPr id="4" name="Footer Placeholder 3">
            <a:extLst>
              <a:ext uri="{FF2B5EF4-FFF2-40B4-BE49-F238E27FC236}">
                <a16:creationId xmlns:a16="http://schemas.microsoft.com/office/drawing/2014/main" id="{2B256BB1-61F8-9515-E05F-8DDE64354E8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A828EE-FA0A-42D8-9FB2-AFFCAA0B6F1E}"/>
              </a:ext>
            </a:extLst>
          </p:cNvPr>
          <p:cNvSpPr>
            <a:spLocks noGrp="1"/>
          </p:cNvSpPr>
          <p:nvPr>
            <p:ph type="sldNum" sz="quarter" idx="12"/>
          </p:nvPr>
        </p:nvSpPr>
        <p:spPr/>
        <p:txBody>
          <a:bodyPr/>
          <a:lstStyle/>
          <a:p>
            <a:fld id="{FB1920AB-4846-460B-B7C8-1D1E8495DEE8}" type="slidenum">
              <a:rPr lang="en-US" smtClean="0"/>
              <a:t>‹#›</a:t>
            </a:fld>
            <a:endParaRPr lang="en-US"/>
          </a:p>
        </p:txBody>
      </p:sp>
    </p:spTree>
    <p:extLst>
      <p:ext uri="{BB962C8B-B14F-4D97-AF65-F5344CB8AC3E}">
        <p14:creationId xmlns:p14="http://schemas.microsoft.com/office/powerpoint/2010/main" val="3582862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CD2DBD-EB65-C1D7-DF94-C3C2F9B00951}"/>
              </a:ext>
            </a:extLst>
          </p:cNvPr>
          <p:cNvSpPr>
            <a:spLocks noGrp="1"/>
          </p:cNvSpPr>
          <p:nvPr>
            <p:ph type="dt" sz="half" idx="10"/>
          </p:nvPr>
        </p:nvSpPr>
        <p:spPr/>
        <p:txBody>
          <a:bodyPr/>
          <a:lstStyle/>
          <a:p>
            <a:fld id="{5A3F68E0-E77A-4D0B-B158-CDA4D37356A1}" type="datetimeFigureOut">
              <a:rPr lang="en-US" smtClean="0"/>
              <a:t>11/14/2022</a:t>
            </a:fld>
            <a:endParaRPr lang="en-US"/>
          </a:p>
        </p:txBody>
      </p:sp>
      <p:sp>
        <p:nvSpPr>
          <p:cNvPr id="3" name="Footer Placeholder 2">
            <a:extLst>
              <a:ext uri="{FF2B5EF4-FFF2-40B4-BE49-F238E27FC236}">
                <a16:creationId xmlns:a16="http://schemas.microsoft.com/office/drawing/2014/main" id="{8BCB09E2-CE8B-1D4E-678A-3FF0AA5CAF8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D7507B3-8C4E-2CC3-9A22-1C8C4B06A8E5}"/>
              </a:ext>
            </a:extLst>
          </p:cNvPr>
          <p:cNvSpPr>
            <a:spLocks noGrp="1"/>
          </p:cNvSpPr>
          <p:nvPr>
            <p:ph type="sldNum" sz="quarter" idx="12"/>
          </p:nvPr>
        </p:nvSpPr>
        <p:spPr/>
        <p:txBody>
          <a:bodyPr/>
          <a:lstStyle/>
          <a:p>
            <a:fld id="{FB1920AB-4846-460B-B7C8-1D1E8495DEE8}" type="slidenum">
              <a:rPr lang="en-US" smtClean="0"/>
              <a:t>‹#›</a:t>
            </a:fld>
            <a:endParaRPr lang="en-US"/>
          </a:p>
        </p:txBody>
      </p:sp>
    </p:spTree>
    <p:extLst>
      <p:ext uri="{BB962C8B-B14F-4D97-AF65-F5344CB8AC3E}">
        <p14:creationId xmlns:p14="http://schemas.microsoft.com/office/powerpoint/2010/main" val="3841458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6590B-3456-200A-71D9-9D2658F577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AE0CF2-9BD3-D839-49FF-B649AA6177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A1BAEE5-ED2F-3EA6-C859-F6600AFFE7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4B749B-EF9D-8AA5-3441-3AB946182FCA}"/>
              </a:ext>
            </a:extLst>
          </p:cNvPr>
          <p:cNvSpPr>
            <a:spLocks noGrp="1"/>
          </p:cNvSpPr>
          <p:nvPr>
            <p:ph type="dt" sz="half" idx="10"/>
          </p:nvPr>
        </p:nvSpPr>
        <p:spPr/>
        <p:txBody>
          <a:bodyPr/>
          <a:lstStyle/>
          <a:p>
            <a:fld id="{5A3F68E0-E77A-4D0B-B158-CDA4D37356A1}" type="datetimeFigureOut">
              <a:rPr lang="en-US" smtClean="0"/>
              <a:t>11/14/2022</a:t>
            </a:fld>
            <a:endParaRPr lang="en-US"/>
          </a:p>
        </p:txBody>
      </p:sp>
      <p:sp>
        <p:nvSpPr>
          <p:cNvPr id="6" name="Footer Placeholder 5">
            <a:extLst>
              <a:ext uri="{FF2B5EF4-FFF2-40B4-BE49-F238E27FC236}">
                <a16:creationId xmlns:a16="http://schemas.microsoft.com/office/drawing/2014/main" id="{25AC3718-1D55-0A21-22AF-2257CF9DBA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A77CA6-5AE8-7EB3-166E-01BA9F0390CD}"/>
              </a:ext>
            </a:extLst>
          </p:cNvPr>
          <p:cNvSpPr>
            <a:spLocks noGrp="1"/>
          </p:cNvSpPr>
          <p:nvPr>
            <p:ph type="sldNum" sz="quarter" idx="12"/>
          </p:nvPr>
        </p:nvSpPr>
        <p:spPr/>
        <p:txBody>
          <a:bodyPr/>
          <a:lstStyle/>
          <a:p>
            <a:fld id="{FB1920AB-4846-460B-B7C8-1D1E8495DEE8}" type="slidenum">
              <a:rPr lang="en-US" smtClean="0"/>
              <a:t>‹#›</a:t>
            </a:fld>
            <a:endParaRPr lang="en-US"/>
          </a:p>
        </p:txBody>
      </p:sp>
    </p:spTree>
    <p:extLst>
      <p:ext uri="{BB962C8B-B14F-4D97-AF65-F5344CB8AC3E}">
        <p14:creationId xmlns:p14="http://schemas.microsoft.com/office/powerpoint/2010/main" val="408139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274B6-06EF-FB00-CEF9-9377D121A1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FD44B1-5081-7E84-1A62-E2E0161C82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3D50417-1875-B7C1-C990-4FB41233BF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286352-F368-C78F-3E9A-1630319F7408}"/>
              </a:ext>
            </a:extLst>
          </p:cNvPr>
          <p:cNvSpPr>
            <a:spLocks noGrp="1"/>
          </p:cNvSpPr>
          <p:nvPr>
            <p:ph type="dt" sz="half" idx="10"/>
          </p:nvPr>
        </p:nvSpPr>
        <p:spPr/>
        <p:txBody>
          <a:bodyPr/>
          <a:lstStyle/>
          <a:p>
            <a:fld id="{5A3F68E0-E77A-4D0B-B158-CDA4D37356A1}" type="datetimeFigureOut">
              <a:rPr lang="en-US" smtClean="0"/>
              <a:t>11/14/2022</a:t>
            </a:fld>
            <a:endParaRPr lang="en-US"/>
          </a:p>
        </p:txBody>
      </p:sp>
      <p:sp>
        <p:nvSpPr>
          <p:cNvPr id="6" name="Footer Placeholder 5">
            <a:extLst>
              <a:ext uri="{FF2B5EF4-FFF2-40B4-BE49-F238E27FC236}">
                <a16:creationId xmlns:a16="http://schemas.microsoft.com/office/drawing/2014/main" id="{6319478D-8B3D-E66A-0EAC-588D36A30F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96721C-39A9-83B9-4DA2-0FD74257B9B8}"/>
              </a:ext>
            </a:extLst>
          </p:cNvPr>
          <p:cNvSpPr>
            <a:spLocks noGrp="1"/>
          </p:cNvSpPr>
          <p:nvPr>
            <p:ph type="sldNum" sz="quarter" idx="12"/>
          </p:nvPr>
        </p:nvSpPr>
        <p:spPr/>
        <p:txBody>
          <a:bodyPr/>
          <a:lstStyle/>
          <a:p>
            <a:fld id="{FB1920AB-4846-460B-B7C8-1D1E8495DEE8}" type="slidenum">
              <a:rPr lang="en-US" smtClean="0"/>
              <a:t>‹#›</a:t>
            </a:fld>
            <a:endParaRPr lang="en-US"/>
          </a:p>
        </p:txBody>
      </p:sp>
    </p:spTree>
    <p:extLst>
      <p:ext uri="{BB962C8B-B14F-4D97-AF65-F5344CB8AC3E}">
        <p14:creationId xmlns:p14="http://schemas.microsoft.com/office/powerpoint/2010/main" val="13504655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B761DC-86D8-2803-BEB5-2A12B47ADC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5E495E-A693-17D8-669F-EF2FECCA46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B5831D-1317-4967-8708-9DAFB6A915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3F68E0-E77A-4D0B-B158-CDA4D37356A1}" type="datetimeFigureOut">
              <a:rPr lang="en-US" smtClean="0"/>
              <a:t>11/14/2022</a:t>
            </a:fld>
            <a:endParaRPr lang="en-US"/>
          </a:p>
        </p:txBody>
      </p:sp>
      <p:sp>
        <p:nvSpPr>
          <p:cNvPr id="5" name="Footer Placeholder 4">
            <a:extLst>
              <a:ext uri="{FF2B5EF4-FFF2-40B4-BE49-F238E27FC236}">
                <a16:creationId xmlns:a16="http://schemas.microsoft.com/office/drawing/2014/main" id="{DA221FC2-1622-C581-19A8-6CBAB0336D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10FB802-1D6D-A782-9D31-6F3203DC4D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1920AB-4846-460B-B7C8-1D1E8495DEE8}" type="slidenum">
              <a:rPr lang="en-US" smtClean="0"/>
              <a:t>‹#›</a:t>
            </a:fld>
            <a:endParaRPr lang="en-US"/>
          </a:p>
        </p:txBody>
      </p:sp>
    </p:spTree>
    <p:extLst>
      <p:ext uri="{BB962C8B-B14F-4D97-AF65-F5344CB8AC3E}">
        <p14:creationId xmlns:p14="http://schemas.microsoft.com/office/powerpoint/2010/main" val="32960360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air of hands tying a pair of pink scissors">
            <a:extLst>
              <a:ext uri="{FF2B5EF4-FFF2-40B4-BE49-F238E27FC236}">
                <a16:creationId xmlns:a16="http://schemas.microsoft.com/office/drawing/2014/main" id="{B3B1ECC3-C384-3F12-CFEF-C98FF9E3C847}"/>
              </a:ext>
            </a:extLst>
          </p:cNvPr>
          <p:cNvPicPr>
            <a:picLocks noChangeAspect="1"/>
          </p:cNvPicPr>
          <p:nvPr/>
        </p:nvPicPr>
        <p:blipFill rotWithShape="1">
          <a:blip r:embed="rId4">
            <a:extLst>
              <a:ext uri="{28A0092B-C50C-407E-A947-70E740481C1C}">
                <a14:useLocalDpi xmlns:a14="http://schemas.microsoft.com/office/drawing/2010/main" val="0"/>
              </a:ext>
            </a:extLst>
          </a:blip>
          <a:srcRect t="9001" r="23298" b="90"/>
          <a:stretch/>
        </p:blipFill>
        <p:spPr>
          <a:xfrm>
            <a:off x="4276724" y="10"/>
            <a:ext cx="7915275" cy="6857990"/>
          </a:xfrm>
          <a:prstGeom prst="rect">
            <a:avLst/>
          </a:prstGeom>
        </p:spPr>
      </p:pic>
      <p:sp>
        <p:nvSpPr>
          <p:cNvPr id="12" name="Rectangle 11">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89D789A-5D1D-CC78-4355-5E666101FC23}"/>
              </a:ext>
            </a:extLst>
          </p:cNvPr>
          <p:cNvSpPr>
            <a:spLocks noGrp="1"/>
          </p:cNvSpPr>
          <p:nvPr>
            <p:ph type="ctrTitle"/>
          </p:nvPr>
        </p:nvSpPr>
        <p:spPr>
          <a:xfrm>
            <a:off x="477981" y="1122363"/>
            <a:ext cx="4023360" cy="3204134"/>
          </a:xfrm>
        </p:spPr>
        <p:txBody>
          <a:bodyPr anchor="b">
            <a:normAutofit/>
          </a:bodyPr>
          <a:lstStyle/>
          <a:p>
            <a:pPr marL="0" marR="0" algn="l">
              <a:spcBef>
                <a:spcPts val="0"/>
              </a:spcBef>
              <a:spcAft>
                <a:spcPts val="800"/>
              </a:spcAft>
            </a:pPr>
            <a:r>
              <a:rPr lang="en-US" sz="3700">
                <a:effectLst/>
                <a:latin typeface="Calibri" panose="020F0502020204030204" pitchFamily="34" charset="0"/>
                <a:ea typeface="Calibri" panose="020F0502020204030204" pitchFamily="34" charset="0"/>
                <a:cs typeface="Times New Roman" panose="02020603050405020304" pitchFamily="18" charset="0"/>
              </a:rPr>
              <a:t>Analysis of Breast Cancer</a:t>
            </a:r>
            <a:br>
              <a:rPr lang="en-US" sz="3700">
                <a:effectLst/>
                <a:latin typeface="Calibri" panose="020F0502020204030204" pitchFamily="34" charset="0"/>
                <a:ea typeface="Calibri" panose="020F0502020204030204" pitchFamily="34" charset="0"/>
                <a:cs typeface="Times New Roman" panose="02020603050405020304" pitchFamily="18" charset="0"/>
              </a:rPr>
            </a:br>
            <a:r>
              <a:rPr lang="en-US" sz="3700">
                <a:effectLst/>
                <a:latin typeface="Calibri" panose="020F0502020204030204" pitchFamily="34" charset="0"/>
                <a:ea typeface="Calibri" panose="020F0502020204030204" pitchFamily="34" charset="0"/>
                <a:cs typeface="Times New Roman" panose="02020603050405020304" pitchFamily="18" charset="0"/>
              </a:rPr>
              <a:t>                        Tableau project</a:t>
            </a:r>
            <a:br>
              <a:rPr lang="en-US" sz="3700">
                <a:effectLst/>
                <a:latin typeface="Calibri" panose="020F0502020204030204" pitchFamily="34" charset="0"/>
                <a:ea typeface="Calibri" panose="020F0502020204030204" pitchFamily="34" charset="0"/>
                <a:cs typeface="Times New Roman" panose="02020603050405020304" pitchFamily="18" charset="0"/>
              </a:rPr>
            </a:br>
            <a:r>
              <a:rPr lang="en-US" sz="3700">
                <a:effectLst/>
                <a:latin typeface="Calibri" panose="020F0502020204030204" pitchFamily="34" charset="0"/>
                <a:ea typeface="Calibri" panose="020F0502020204030204" pitchFamily="34" charset="0"/>
                <a:cs typeface="Times New Roman" panose="02020603050405020304" pitchFamily="18" charset="0"/>
              </a:rPr>
              <a:t> </a:t>
            </a:r>
            <a:br>
              <a:rPr lang="en-US" sz="3700">
                <a:effectLst/>
                <a:latin typeface="Calibri" panose="020F0502020204030204" pitchFamily="34" charset="0"/>
                <a:ea typeface="Calibri" panose="020F0502020204030204" pitchFamily="34" charset="0"/>
                <a:cs typeface="Times New Roman" panose="02020603050405020304" pitchFamily="18" charset="0"/>
              </a:rPr>
            </a:br>
            <a:endParaRPr lang="en-US" sz="3700"/>
          </a:p>
        </p:txBody>
      </p:sp>
      <p:sp>
        <p:nvSpPr>
          <p:cNvPr id="3" name="Subtitle 2">
            <a:extLst>
              <a:ext uri="{FF2B5EF4-FFF2-40B4-BE49-F238E27FC236}">
                <a16:creationId xmlns:a16="http://schemas.microsoft.com/office/drawing/2014/main" id="{23F71177-0EE0-91DC-5AF0-9898874C826C}"/>
              </a:ext>
            </a:extLst>
          </p:cNvPr>
          <p:cNvSpPr>
            <a:spLocks noGrp="1"/>
          </p:cNvSpPr>
          <p:nvPr>
            <p:ph type="subTitle" idx="1"/>
          </p:nvPr>
        </p:nvSpPr>
        <p:spPr>
          <a:xfrm>
            <a:off x="477980" y="4872922"/>
            <a:ext cx="4023359" cy="1208141"/>
          </a:xfrm>
        </p:spPr>
        <p:txBody>
          <a:bodyPr>
            <a:normAutofit/>
          </a:bodyPr>
          <a:lstStyle/>
          <a:p>
            <a:pPr algn="l"/>
            <a:r>
              <a:rPr lang="en-US" sz="2000" dirty="0" err="1"/>
              <a:t>Tiramareddy</a:t>
            </a:r>
            <a:r>
              <a:rPr lang="en-US" sz="2000" dirty="0"/>
              <a:t> Manasa Swetha</a:t>
            </a:r>
          </a:p>
          <a:p>
            <a:pPr algn="l"/>
            <a:r>
              <a:rPr lang="en-US" sz="2000" dirty="0"/>
              <a:t>(U20933669)</a:t>
            </a:r>
          </a:p>
          <a:p>
            <a:pPr algn="l"/>
            <a:endParaRPr lang="en-US" sz="2000" dirty="0"/>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Audio 10">
            <a:hlinkClick r:id="" action="ppaction://media"/>
            <a:extLst>
              <a:ext uri="{FF2B5EF4-FFF2-40B4-BE49-F238E27FC236}">
                <a16:creationId xmlns:a16="http://schemas.microsoft.com/office/drawing/2014/main" id="{9EF26A6B-29D4-910D-DBB2-AD20C18B28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005905704"/>
      </p:ext>
    </p:extLst>
  </p:cSld>
  <p:clrMapOvr>
    <a:masterClrMapping/>
  </p:clrMapOvr>
  <mc:AlternateContent xmlns:mc="http://schemas.openxmlformats.org/markup-compatibility/2006">
    <mc:Choice xmlns:p14="http://schemas.microsoft.com/office/powerpoint/2010/main" Requires="p14">
      <p:transition spd="slow" p14:dur="2000" advTm="13914"/>
    </mc:Choice>
    <mc:Fallback>
      <p:transition spd="slow" advTm="139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377A9-3ABB-488F-66C9-81649CECEF1F}"/>
              </a:ext>
            </a:extLst>
          </p:cNvPr>
          <p:cNvSpPr>
            <a:spLocks noGrp="1"/>
          </p:cNvSpPr>
          <p:nvPr>
            <p:ph type="title"/>
          </p:nvPr>
        </p:nvSpPr>
        <p:spPr/>
        <p:txBody>
          <a:bodyPr/>
          <a:lstStyle/>
          <a:p>
            <a:endParaRPr lang="en-US"/>
          </a:p>
        </p:txBody>
      </p:sp>
      <p:pic>
        <p:nvPicPr>
          <p:cNvPr id="4" name="Content Placeholder 3" descr="Chart, bar chart&#10;&#10;Description automatically generated">
            <a:extLst>
              <a:ext uri="{FF2B5EF4-FFF2-40B4-BE49-F238E27FC236}">
                <a16:creationId xmlns:a16="http://schemas.microsoft.com/office/drawing/2014/main" id="{C7ADB6BD-9CE4-6E60-518D-C5CAF5F9F5F2}"/>
              </a:ext>
            </a:extLst>
          </p:cNvPr>
          <p:cNvPicPr>
            <a:picLocks noGrp="1" noChangeAspect="1"/>
          </p:cNvPicPr>
          <p:nvPr>
            <p:ph idx="1"/>
          </p:nvPr>
        </p:nvPicPr>
        <p:blipFill>
          <a:blip r:embed="rId4"/>
          <a:stretch>
            <a:fillRect/>
          </a:stretch>
        </p:blipFill>
        <p:spPr>
          <a:xfrm>
            <a:off x="267017" y="240030"/>
            <a:ext cx="11540173" cy="6457950"/>
          </a:xfrm>
          <a:prstGeom prst="rect">
            <a:avLst/>
          </a:prstGeom>
        </p:spPr>
      </p:pic>
      <p:pic>
        <p:nvPicPr>
          <p:cNvPr id="7" name="Audio 6">
            <a:hlinkClick r:id="" action="ppaction://media"/>
            <a:extLst>
              <a:ext uri="{FF2B5EF4-FFF2-40B4-BE49-F238E27FC236}">
                <a16:creationId xmlns:a16="http://schemas.microsoft.com/office/drawing/2014/main" id="{EBDA4AF1-12F1-8DA2-3EFB-E392689C42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25053423"/>
      </p:ext>
    </p:extLst>
  </p:cSld>
  <p:clrMapOvr>
    <a:masterClrMapping/>
  </p:clrMapOvr>
  <mc:AlternateContent xmlns:mc="http://schemas.openxmlformats.org/markup-compatibility/2006">
    <mc:Choice xmlns:p14="http://schemas.microsoft.com/office/powerpoint/2010/main" Requires="p14">
      <p:transition spd="slow" p14:dur="2000" advTm="27375"/>
    </mc:Choice>
    <mc:Fallback>
      <p:transition spd="slow" advTm="273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1F2A3-412B-E576-1562-7E121E046EC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370B7DF-6AD3-643C-53FB-58EC325D7C94}"/>
              </a:ext>
            </a:extLst>
          </p:cNvPr>
          <p:cNvSpPr>
            <a:spLocks noGrp="1"/>
          </p:cNvSpPr>
          <p:nvPr>
            <p:ph idx="1"/>
          </p:nvPr>
        </p:nvSpPr>
        <p:spPr/>
        <p:txBody>
          <a:bodyPr/>
          <a:lstStyle/>
          <a:p>
            <a:endParaRPr lang="en-US"/>
          </a:p>
        </p:txBody>
      </p:sp>
      <p:pic>
        <p:nvPicPr>
          <p:cNvPr id="4" name="Picture 3" descr="Chart&#10;&#10;Description automatically generated">
            <a:extLst>
              <a:ext uri="{FF2B5EF4-FFF2-40B4-BE49-F238E27FC236}">
                <a16:creationId xmlns:a16="http://schemas.microsoft.com/office/drawing/2014/main" id="{1FDE6993-836B-9553-5A68-32F68C018FCE}"/>
              </a:ext>
            </a:extLst>
          </p:cNvPr>
          <p:cNvPicPr>
            <a:picLocks noChangeAspect="1"/>
          </p:cNvPicPr>
          <p:nvPr/>
        </p:nvPicPr>
        <p:blipFill>
          <a:blip r:embed="rId4"/>
          <a:stretch>
            <a:fillRect/>
          </a:stretch>
        </p:blipFill>
        <p:spPr>
          <a:xfrm>
            <a:off x="646032" y="274319"/>
            <a:ext cx="10955418" cy="6218555"/>
          </a:xfrm>
          <a:prstGeom prst="rect">
            <a:avLst/>
          </a:prstGeom>
        </p:spPr>
      </p:pic>
      <p:pic>
        <p:nvPicPr>
          <p:cNvPr id="7" name="Audio 6">
            <a:hlinkClick r:id="" action="ppaction://media"/>
            <a:extLst>
              <a:ext uri="{FF2B5EF4-FFF2-40B4-BE49-F238E27FC236}">
                <a16:creationId xmlns:a16="http://schemas.microsoft.com/office/drawing/2014/main" id="{CAC38D3B-C2BE-D1F5-ED44-6DE586900B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88238892"/>
      </p:ext>
    </p:extLst>
  </p:cSld>
  <p:clrMapOvr>
    <a:masterClrMapping/>
  </p:clrMapOvr>
  <mc:AlternateContent xmlns:mc="http://schemas.openxmlformats.org/markup-compatibility/2006">
    <mc:Choice xmlns:p14="http://schemas.microsoft.com/office/powerpoint/2010/main" Requires="p14">
      <p:transition spd="slow" p14:dur="2000" advTm="20470"/>
    </mc:Choice>
    <mc:Fallback>
      <p:transition spd="slow" advTm="20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122E6-D26C-8097-BCC6-117C6C1E840E}"/>
              </a:ext>
            </a:extLst>
          </p:cNvPr>
          <p:cNvSpPr>
            <a:spLocks noGrp="1"/>
          </p:cNvSpPr>
          <p:nvPr>
            <p:ph type="title"/>
          </p:nvPr>
        </p:nvSpPr>
        <p:spPr/>
        <p:txBody>
          <a:bodyPr/>
          <a:lstStyle/>
          <a:p>
            <a:endParaRPr lang="en-US"/>
          </a:p>
        </p:txBody>
      </p:sp>
      <p:pic>
        <p:nvPicPr>
          <p:cNvPr id="4" name="Content Placeholder 3" descr="Chart, bar chart&#10;&#10;Description automatically generated">
            <a:extLst>
              <a:ext uri="{FF2B5EF4-FFF2-40B4-BE49-F238E27FC236}">
                <a16:creationId xmlns:a16="http://schemas.microsoft.com/office/drawing/2014/main" id="{9C1AEF3E-4D65-D208-BC54-6CB6612896E4}"/>
              </a:ext>
            </a:extLst>
          </p:cNvPr>
          <p:cNvPicPr>
            <a:picLocks noGrp="1" noChangeAspect="1"/>
          </p:cNvPicPr>
          <p:nvPr>
            <p:ph idx="1"/>
          </p:nvPr>
        </p:nvPicPr>
        <p:blipFill>
          <a:blip r:embed="rId4"/>
          <a:stretch>
            <a:fillRect/>
          </a:stretch>
        </p:blipFill>
        <p:spPr>
          <a:xfrm>
            <a:off x="509885" y="331470"/>
            <a:ext cx="11160145" cy="6161406"/>
          </a:xfrm>
          <a:prstGeom prst="rect">
            <a:avLst/>
          </a:prstGeom>
        </p:spPr>
      </p:pic>
      <p:pic>
        <p:nvPicPr>
          <p:cNvPr id="7" name="Audio 6">
            <a:hlinkClick r:id="" action="ppaction://media"/>
            <a:extLst>
              <a:ext uri="{FF2B5EF4-FFF2-40B4-BE49-F238E27FC236}">
                <a16:creationId xmlns:a16="http://schemas.microsoft.com/office/drawing/2014/main" id="{D343A986-DD6B-8F69-0AE6-55A2369FDD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34491515"/>
      </p:ext>
    </p:extLst>
  </p:cSld>
  <p:clrMapOvr>
    <a:masterClrMapping/>
  </p:clrMapOvr>
  <mc:AlternateContent xmlns:mc="http://schemas.openxmlformats.org/markup-compatibility/2006">
    <mc:Choice xmlns:p14="http://schemas.microsoft.com/office/powerpoint/2010/main" Requires="p14">
      <p:transition spd="slow" p14:dur="2000" advTm="21972"/>
    </mc:Choice>
    <mc:Fallback>
      <p:transition spd="slow" advTm="21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DC55B-82B5-662C-8E49-EBD7DAA2E4C2}"/>
              </a:ext>
            </a:extLst>
          </p:cNvPr>
          <p:cNvSpPr>
            <a:spLocks noGrp="1"/>
          </p:cNvSpPr>
          <p:nvPr>
            <p:ph type="title"/>
          </p:nvPr>
        </p:nvSpPr>
        <p:spPr/>
        <p:txBody>
          <a:bodyPr/>
          <a:lstStyle/>
          <a:p>
            <a:endParaRPr lang="en-US"/>
          </a:p>
        </p:txBody>
      </p:sp>
      <p:pic>
        <p:nvPicPr>
          <p:cNvPr id="4" name="Content Placeholder 3" descr="Chart, line chart&#10;&#10;Description automatically generated">
            <a:extLst>
              <a:ext uri="{FF2B5EF4-FFF2-40B4-BE49-F238E27FC236}">
                <a16:creationId xmlns:a16="http://schemas.microsoft.com/office/drawing/2014/main" id="{D0BEDE44-06AB-AD91-C711-7CCB9BE1364B}"/>
              </a:ext>
            </a:extLst>
          </p:cNvPr>
          <p:cNvPicPr>
            <a:picLocks noGrp="1" noChangeAspect="1"/>
          </p:cNvPicPr>
          <p:nvPr>
            <p:ph idx="1"/>
          </p:nvPr>
        </p:nvPicPr>
        <p:blipFill>
          <a:blip r:embed="rId4"/>
          <a:stretch>
            <a:fillRect/>
          </a:stretch>
        </p:blipFill>
        <p:spPr>
          <a:xfrm>
            <a:off x="838201" y="365125"/>
            <a:ext cx="10911840" cy="5989955"/>
          </a:xfrm>
          <a:prstGeom prst="rect">
            <a:avLst/>
          </a:prstGeom>
        </p:spPr>
      </p:pic>
      <p:pic>
        <p:nvPicPr>
          <p:cNvPr id="7" name="Audio 6">
            <a:hlinkClick r:id="" action="ppaction://media"/>
            <a:extLst>
              <a:ext uri="{FF2B5EF4-FFF2-40B4-BE49-F238E27FC236}">
                <a16:creationId xmlns:a16="http://schemas.microsoft.com/office/drawing/2014/main" id="{B85C8DE3-C3C8-EBB2-50D0-EEDD57AF06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11056201"/>
      </p:ext>
    </p:extLst>
  </p:cSld>
  <p:clrMapOvr>
    <a:masterClrMapping/>
  </p:clrMapOvr>
  <mc:AlternateContent xmlns:mc="http://schemas.openxmlformats.org/markup-compatibility/2006">
    <mc:Choice xmlns:p14="http://schemas.microsoft.com/office/powerpoint/2010/main" Requires="p14">
      <p:transition spd="slow" p14:dur="2000" advTm="33770"/>
    </mc:Choice>
    <mc:Fallback>
      <p:transition spd="slow" advTm="33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1055B-B9FD-AF4B-0591-A059DD9397D7}"/>
              </a:ext>
            </a:extLst>
          </p:cNvPr>
          <p:cNvSpPr>
            <a:spLocks noGrp="1"/>
          </p:cNvSpPr>
          <p:nvPr>
            <p:ph type="title"/>
          </p:nvPr>
        </p:nvSpPr>
        <p:spPr/>
        <p:txBody>
          <a:bodyPr/>
          <a:lstStyle/>
          <a:p>
            <a:endParaRPr lang="en-US"/>
          </a:p>
        </p:txBody>
      </p:sp>
      <p:pic>
        <p:nvPicPr>
          <p:cNvPr id="4" name="Content Placeholder 3" descr="Chart, histogram&#10;&#10;Description automatically generated">
            <a:extLst>
              <a:ext uri="{FF2B5EF4-FFF2-40B4-BE49-F238E27FC236}">
                <a16:creationId xmlns:a16="http://schemas.microsoft.com/office/drawing/2014/main" id="{22FEF7C9-0EF5-76BB-9510-112BE228B188}"/>
              </a:ext>
            </a:extLst>
          </p:cNvPr>
          <p:cNvPicPr>
            <a:picLocks noGrp="1" noChangeAspect="1"/>
          </p:cNvPicPr>
          <p:nvPr>
            <p:ph idx="1"/>
          </p:nvPr>
        </p:nvPicPr>
        <p:blipFill>
          <a:blip r:embed="rId4"/>
          <a:stretch>
            <a:fillRect/>
          </a:stretch>
        </p:blipFill>
        <p:spPr>
          <a:xfrm>
            <a:off x="838200" y="365125"/>
            <a:ext cx="10515600" cy="6127749"/>
          </a:xfrm>
          <a:prstGeom prst="rect">
            <a:avLst/>
          </a:prstGeom>
        </p:spPr>
      </p:pic>
      <p:pic>
        <p:nvPicPr>
          <p:cNvPr id="7" name="Audio 6">
            <a:hlinkClick r:id="" action="ppaction://media"/>
            <a:extLst>
              <a:ext uri="{FF2B5EF4-FFF2-40B4-BE49-F238E27FC236}">
                <a16:creationId xmlns:a16="http://schemas.microsoft.com/office/drawing/2014/main" id="{E0AB6C3D-C519-37BB-70E3-D7D09673A8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50593785"/>
      </p:ext>
    </p:extLst>
  </p:cSld>
  <p:clrMapOvr>
    <a:masterClrMapping/>
  </p:clrMapOvr>
  <mc:AlternateContent xmlns:mc="http://schemas.openxmlformats.org/markup-compatibility/2006">
    <mc:Choice xmlns:p14="http://schemas.microsoft.com/office/powerpoint/2010/main" Requires="p14">
      <p:transition spd="slow" p14:dur="2000" advTm="43001"/>
    </mc:Choice>
    <mc:Fallback>
      <p:transition spd="slow" advTm="43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F3479-1ACE-183E-1BD4-2C9A8FAA8370}"/>
              </a:ext>
            </a:extLst>
          </p:cNvPr>
          <p:cNvSpPr>
            <a:spLocks noGrp="1"/>
          </p:cNvSpPr>
          <p:nvPr>
            <p:ph type="title"/>
          </p:nvPr>
        </p:nvSpPr>
        <p:spPr/>
        <p:txBody>
          <a:bodyPr/>
          <a:lstStyle/>
          <a:p>
            <a:endParaRPr lang="en-US"/>
          </a:p>
        </p:txBody>
      </p:sp>
      <p:pic>
        <p:nvPicPr>
          <p:cNvPr id="4" name="Content Placeholder 3" descr="Chart, line chart&#10;&#10;Description automatically generated">
            <a:extLst>
              <a:ext uri="{FF2B5EF4-FFF2-40B4-BE49-F238E27FC236}">
                <a16:creationId xmlns:a16="http://schemas.microsoft.com/office/drawing/2014/main" id="{681AE397-F346-0038-2553-8CE69D5F489A}"/>
              </a:ext>
            </a:extLst>
          </p:cNvPr>
          <p:cNvPicPr>
            <a:picLocks noGrp="1" noChangeAspect="1"/>
          </p:cNvPicPr>
          <p:nvPr>
            <p:ph idx="1"/>
          </p:nvPr>
        </p:nvPicPr>
        <p:blipFill>
          <a:blip r:embed="rId4"/>
          <a:stretch>
            <a:fillRect/>
          </a:stretch>
        </p:blipFill>
        <p:spPr>
          <a:xfrm>
            <a:off x="296504" y="365126"/>
            <a:ext cx="11350666" cy="5989954"/>
          </a:xfrm>
          <a:prstGeom prst="rect">
            <a:avLst/>
          </a:prstGeom>
        </p:spPr>
      </p:pic>
      <p:pic>
        <p:nvPicPr>
          <p:cNvPr id="7" name="Audio 6">
            <a:hlinkClick r:id="" action="ppaction://media"/>
            <a:extLst>
              <a:ext uri="{FF2B5EF4-FFF2-40B4-BE49-F238E27FC236}">
                <a16:creationId xmlns:a16="http://schemas.microsoft.com/office/drawing/2014/main" id="{065C8604-115A-5B9A-AC4D-C5BF02278F4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55714722"/>
      </p:ext>
    </p:extLst>
  </p:cSld>
  <p:clrMapOvr>
    <a:masterClrMapping/>
  </p:clrMapOvr>
  <mc:AlternateContent xmlns:mc="http://schemas.openxmlformats.org/markup-compatibility/2006">
    <mc:Choice xmlns:p14="http://schemas.microsoft.com/office/powerpoint/2010/main" Requires="p14">
      <p:transition spd="slow" p14:dur="2000" advTm="61919"/>
    </mc:Choice>
    <mc:Fallback>
      <p:transition spd="slow" advTm="619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4BE4D-8CF5-7603-33D2-B385A1B74ACA}"/>
              </a:ext>
            </a:extLst>
          </p:cNvPr>
          <p:cNvSpPr>
            <a:spLocks noGrp="1"/>
          </p:cNvSpPr>
          <p:nvPr>
            <p:ph type="title"/>
          </p:nvPr>
        </p:nvSpPr>
        <p:spPr/>
        <p:txBody>
          <a:bodyPr/>
          <a:lstStyle/>
          <a:p>
            <a:endParaRPr lang="en-US" dirty="0"/>
          </a:p>
        </p:txBody>
      </p:sp>
      <p:pic>
        <p:nvPicPr>
          <p:cNvPr id="4" name="Content Placeholder 3" descr="Chart, line chart&#10;&#10;Description automatically generated">
            <a:extLst>
              <a:ext uri="{FF2B5EF4-FFF2-40B4-BE49-F238E27FC236}">
                <a16:creationId xmlns:a16="http://schemas.microsoft.com/office/drawing/2014/main" id="{B4ED018F-2C29-F90C-7FF8-1AE5957CAE79}"/>
              </a:ext>
            </a:extLst>
          </p:cNvPr>
          <p:cNvPicPr>
            <a:picLocks noGrp="1" noChangeAspect="1"/>
          </p:cNvPicPr>
          <p:nvPr>
            <p:ph idx="1"/>
          </p:nvPr>
        </p:nvPicPr>
        <p:blipFill>
          <a:blip r:embed="rId4"/>
          <a:stretch>
            <a:fillRect/>
          </a:stretch>
        </p:blipFill>
        <p:spPr>
          <a:xfrm>
            <a:off x="560070" y="297180"/>
            <a:ext cx="10984229" cy="6046470"/>
          </a:xfrm>
          <a:prstGeom prst="rect">
            <a:avLst/>
          </a:prstGeom>
        </p:spPr>
      </p:pic>
      <p:pic>
        <p:nvPicPr>
          <p:cNvPr id="7" name="Audio 6">
            <a:hlinkClick r:id="" action="ppaction://media"/>
            <a:extLst>
              <a:ext uri="{FF2B5EF4-FFF2-40B4-BE49-F238E27FC236}">
                <a16:creationId xmlns:a16="http://schemas.microsoft.com/office/drawing/2014/main" id="{A015A977-9393-FDCD-D776-472B751C49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74817038"/>
      </p:ext>
    </p:extLst>
  </p:cSld>
  <p:clrMapOvr>
    <a:masterClrMapping/>
  </p:clrMapOvr>
  <mc:AlternateContent xmlns:mc="http://schemas.openxmlformats.org/markup-compatibility/2006">
    <mc:Choice xmlns:p14="http://schemas.microsoft.com/office/powerpoint/2010/main" Requires="p14">
      <p:transition spd="slow" p14:dur="2000" advTm="37407"/>
    </mc:Choice>
    <mc:Fallback>
      <p:transition spd="slow" advTm="374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0BC25-7664-9581-ADC8-CC394F6CA71F}"/>
              </a:ext>
            </a:extLst>
          </p:cNvPr>
          <p:cNvSpPr>
            <a:spLocks noGrp="1"/>
          </p:cNvSpPr>
          <p:nvPr>
            <p:ph type="title"/>
          </p:nvPr>
        </p:nvSpPr>
        <p:spPr/>
        <p:txBody>
          <a:bodyPr/>
          <a:lstStyle/>
          <a:p>
            <a:endParaRPr lang="en-US"/>
          </a:p>
        </p:txBody>
      </p:sp>
      <p:pic>
        <p:nvPicPr>
          <p:cNvPr id="4" name="Content Placeholder 3" descr="Chart, line chart&#10;&#10;Description automatically generated">
            <a:extLst>
              <a:ext uri="{FF2B5EF4-FFF2-40B4-BE49-F238E27FC236}">
                <a16:creationId xmlns:a16="http://schemas.microsoft.com/office/drawing/2014/main" id="{344192B7-AB06-00A1-E5A4-7EDB0D1539BD}"/>
              </a:ext>
            </a:extLst>
          </p:cNvPr>
          <p:cNvPicPr>
            <a:picLocks noGrp="1" noChangeAspect="1"/>
          </p:cNvPicPr>
          <p:nvPr>
            <p:ph idx="1"/>
          </p:nvPr>
        </p:nvPicPr>
        <p:blipFill>
          <a:blip r:embed="rId4"/>
          <a:stretch>
            <a:fillRect/>
          </a:stretch>
        </p:blipFill>
        <p:spPr>
          <a:xfrm>
            <a:off x="697230" y="365124"/>
            <a:ext cx="10767060" cy="6218555"/>
          </a:xfrm>
          <a:prstGeom prst="rect">
            <a:avLst/>
          </a:prstGeom>
        </p:spPr>
      </p:pic>
      <p:pic>
        <p:nvPicPr>
          <p:cNvPr id="7" name="Audio 6">
            <a:hlinkClick r:id="" action="ppaction://media"/>
            <a:extLst>
              <a:ext uri="{FF2B5EF4-FFF2-40B4-BE49-F238E27FC236}">
                <a16:creationId xmlns:a16="http://schemas.microsoft.com/office/drawing/2014/main" id="{3B985BFB-57F9-3678-B85E-4558A0F2BB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84188003"/>
      </p:ext>
    </p:extLst>
  </p:cSld>
  <p:clrMapOvr>
    <a:masterClrMapping/>
  </p:clrMapOvr>
  <mc:AlternateContent xmlns:mc="http://schemas.openxmlformats.org/markup-compatibility/2006">
    <mc:Choice xmlns:p14="http://schemas.microsoft.com/office/powerpoint/2010/main" Requires="p14">
      <p:transition spd="slow" p14:dur="2000" advTm="51320"/>
    </mc:Choice>
    <mc:Fallback>
      <p:transition spd="slow" advTm="51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air of hands tying a pair of pink scissors&#10;&#10;Description automatically generated with low confidence">
            <a:extLst>
              <a:ext uri="{FF2B5EF4-FFF2-40B4-BE49-F238E27FC236}">
                <a16:creationId xmlns:a16="http://schemas.microsoft.com/office/drawing/2014/main" id="{E03548EA-04AE-8AE6-47FF-5EE8A48FC4AD}"/>
              </a:ext>
            </a:extLst>
          </p:cNvPr>
          <p:cNvPicPr>
            <a:picLocks noChangeAspect="1"/>
          </p:cNvPicPr>
          <p:nvPr/>
        </p:nvPicPr>
        <p:blipFill rotWithShape="1">
          <a:blip r:embed="rId4">
            <a:alphaModFix amt="40000"/>
            <a:extLst>
              <a:ext uri="{28A0092B-C50C-407E-A947-70E740481C1C}">
                <a14:useLocalDpi xmlns:a14="http://schemas.microsoft.com/office/drawing/2010/main" val="0"/>
              </a:ext>
            </a:extLst>
          </a:blip>
          <a:srcRect t="9169" b="6561"/>
          <a:stretch/>
        </p:blipFill>
        <p:spPr>
          <a:xfrm>
            <a:off x="20" y="10"/>
            <a:ext cx="12191979" cy="6857990"/>
          </a:xfrm>
          <a:prstGeom prst="rect">
            <a:avLst/>
          </a:prstGeom>
        </p:spPr>
      </p:pic>
      <p:sp>
        <p:nvSpPr>
          <p:cNvPr id="2" name="Title 1">
            <a:extLst>
              <a:ext uri="{FF2B5EF4-FFF2-40B4-BE49-F238E27FC236}">
                <a16:creationId xmlns:a16="http://schemas.microsoft.com/office/drawing/2014/main" id="{30BCB48A-FFC6-E83C-E7E6-F00186919E9B}"/>
              </a:ext>
            </a:extLst>
          </p:cNvPr>
          <p:cNvSpPr>
            <a:spLocks noGrp="1"/>
          </p:cNvSpPr>
          <p:nvPr>
            <p:ph type="title"/>
          </p:nvPr>
        </p:nvSpPr>
        <p:spPr>
          <a:xfrm>
            <a:off x="838200" y="365125"/>
            <a:ext cx="10515600" cy="1325563"/>
          </a:xfrm>
        </p:spPr>
        <p:txBody>
          <a:bodyPr vert="horz" lIns="91440" tIns="45720" rIns="91440" bIns="45720" rtlCol="0">
            <a:normAutofit/>
          </a:bodyPr>
          <a:lstStyle/>
          <a:p>
            <a:r>
              <a:rPr lang="en-US" sz="5400" kern="1200">
                <a:solidFill>
                  <a:srgbClr val="FFFFFF"/>
                </a:solidFill>
                <a:latin typeface="+mj-lt"/>
                <a:ea typeface="+mj-ea"/>
                <a:cs typeface="+mj-cs"/>
              </a:rPr>
              <a:t>Conclusion</a:t>
            </a:r>
          </a:p>
        </p:txBody>
      </p:sp>
      <p:sp>
        <p:nvSpPr>
          <p:cNvPr id="40" name="sketchy line">
            <a:extLst>
              <a:ext uri="{FF2B5EF4-FFF2-40B4-BE49-F238E27FC236}">
                <a16:creationId xmlns:a16="http://schemas.microsoft.com/office/drawing/2014/main" id="{7E2BE7F7-CA89-4002-ACCE-A478AEA24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4399" y="1681544"/>
            <a:ext cx="9692640" cy="18288"/>
          </a:xfrm>
          <a:custGeom>
            <a:avLst/>
            <a:gdLst>
              <a:gd name="connsiteX0" fmla="*/ 0 w 9692640"/>
              <a:gd name="connsiteY0" fmla="*/ 0 h 18288"/>
              <a:gd name="connsiteX1" fmla="*/ 401552 w 9692640"/>
              <a:gd name="connsiteY1" fmla="*/ 0 h 18288"/>
              <a:gd name="connsiteX2" fmla="*/ 996957 w 9692640"/>
              <a:gd name="connsiteY2" fmla="*/ 0 h 18288"/>
              <a:gd name="connsiteX3" fmla="*/ 1398509 w 9692640"/>
              <a:gd name="connsiteY3" fmla="*/ 0 h 18288"/>
              <a:gd name="connsiteX4" fmla="*/ 2090841 w 9692640"/>
              <a:gd name="connsiteY4" fmla="*/ 0 h 18288"/>
              <a:gd name="connsiteX5" fmla="*/ 2686246 w 9692640"/>
              <a:gd name="connsiteY5" fmla="*/ 0 h 18288"/>
              <a:gd name="connsiteX6" fmla="*/ 3475504 w 9692640"/>
              <a:gd name="connsiteY6" fmla="*/ 0 h 18288"/>
              <a:gd name="connsiteX7" fmla="*/ 4361688 w 9692640"/>
              <a:gd name="connsiteY7" fmla="*/ 0 h 18288"/>
              <a:gd name="connsiteX8" fmla="*/ 5054019 w 9692640"/>
              <a:gd name="connsiteY8" fmla="*/ 0 h 18288"/>
              <a:gd name="connsiteX9" fmla="*/ 5940204 w 9692640"/>
              <a:gd name="connsiteY9" fmla="*/ 0 h 18288"/>
              <a:gd name="connsiteX10" fmla="*/ 6632535 w 9692640"/>
              <a:gd name="connsiteY10" fmla="*/ 0 h 18288"/>
              <a:gd name="connsiteX11" fmla="*/ 7034087 w 9692640"/>
              <a:gd name="connsiteY11" fmla="*/ 0 h 18288"/>
              <a:gd name="connsiteX12" fmla="*/ 7532566 w 9692640"/>
              <a:gd name="connsiteY12" fmla="*/ 0 h 18288"/>
              <a:gd name="connsiteX13" fmla="*/ 8418750 w 9692640"/>
              <a:gd name="connsiteY13" fmla="*/ 0 h 18288"/>
              <a:gd name="connsiteX14" fmla="*/ 9692640 w 9692640"/>
              <a:gd name="connsiteY14" fmla="*/ 0 h 18288"/>
              <a:gd name="connsiteX15" fmla="*/ 9692640 w 9692640"/>
              <a:gd name="connsiteY15" fmla="*/ 18288 h 18288"/>
              <a:gd name="connsiteX16" fmla="*/ 9000309 w 9692640"/>
              <a:gd name="connsiteY16" fmla="*/ 18288 h 18288"/>
              <a:gd name="connsiteX17" fmla="*/ 8307977 w 9692640"/>
              <a:gd name="connsiteY17" fmla="*/ 18288 h 18288"/>
              <a:gd name="connsiteX18" fmla="*/ 7712572 w 9692640"/>
              <a:gd name="connsiteY18" fmla="*/ 18288 h 18288"/>
              <a:gd name="connsiteX19" fmla="*/ 7214093 w 9692640"/>
              <a:gd name="connsiteY19" fmla="*/ 18288 h 18288"/>
              <a:gd name="connsiteX20" fmla="*/ 6327909 w 9692640"/>
              <a:gd name="connsiteY20" fmla="*/ 18288 h 18288"/>
              <a:gd name="connsiteX21" fmla="*/ 5635578 w 9692640"/>
              <a:gd name="connsiteY21" fmla="*/ 18288 h 18288"/>
              <a:gd name="connsiteX22" fmla="*/ 4846320 w 9692640"/>
              <a:gd name="connsiteY22" fmla="*/ 18288 h 18288"/>
              <a:gd name="connsiteX23" fmla="*/ 4444768 w 9692640"/>
              <a:gd name="connsiteY23" fmla="*/ 18288 h 18288"/>
              <a:gd name="connsiteX24" fmla="*/ 3946289 w 9692640"/>
              <a:gd name="connsiteY24" fmla="*/ 18288 h 18288"/>
              <a:gd name="connsiteX25" fmla="*/ 3253958 w 9692640"/>
              <a:gd name="connsiteY25" fmla="*/ 18288 h 18288"/>
              <a:gd name="connsiteX26" fmla="*/ 2464700 w 9692640"/>
              <a:gd name="connsiteY26" fmla="*/ 18288 h 18288"/>
              <a:gd name="connsiteX27" fmla="*/ 2063148 w 9692640"/>
              <a:gd name="connsiteY27" fmla="*/ 18288 h 18288"/>
              <a:gd name="connsiteX28" fmla="*/ 1661595 w 9692640"/>
              <a:gd name="connsiteY28" fmla="*/ 18288 h 18288"/>
              <a:gd name="connsiteX29" fmla="*/ 969264 w 9692640"/>
              <a:gd name="connsiteY29" fmla="*/ 18288 h 18288"/>
              <a:gd name="connsiteX30" fmla="*/ 0 w 9692640"/>
              <a:gd name="connsiteY30" fmla="*/ 18288 h 18288"/>
              <a:gd name="connsiteX31" fmla="*/ 0 w 9692640"/>
              <a:gd name="connsiteY3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92640" h="18288" fill="none" extrusionOk="0">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extrusionOk="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ontent Placeholder 34">
            <a:extLst>
              <a:ext uri="{FF2B5EF4-FFF2-40B4-BE49-F238E27FC236}">
                <a16:creationId xmlns:a16="http://schemas.microsoft.com/office/drawing/2014/main" id="{73EC4EF2-1185-9E34-7E23-ACCE973198DD}"/>
              </a:ext>
            </a:extLst>
          </p:cNvPr>
          <p:cNvSpPr>
            <a:spLocks noGrp="1"/>
          </p:cNvSpPr>
          <p:nvPr>
            <p:ph idx="1"/>
          </p:nvPr>
        </p:nvSpPr>
        <p:spPr>
          <a:xfrm>
            <a:off x="838200" y="2004446"/>
            <a:ext cx="10515600" cy="4176897"/>
          </a:xfrm>
        </p:spPr>
        <p:txBody>
          <a:bodyPr>
            <a:normAutofit/>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From the above analysis we can conclude that compared to all other cancers Breast cancer has found be </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the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most common cancer and number of people suffering from breast cancer is found to be highest in United states whereas number of death rates is found to be highest in Germany. </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From the past few years death rate was decreasing in most of the countries but the new cases kept on increasing mostly for the breast cancer according to the year 2020 data.</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We also found from the visualization that white people have a greater number of cases and blacks have a smaller number of cases, by looking into age factor we can see that at age 46 we are observing majority of cases similarly at age 30 we have minimum cases. </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Based on tumor size we can analyze that the 15mm tumor size has the count of 271 cases, as the tumor size above 100 mm the count of cases was low.</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Finally, we also found how the two different class tumors varying based on the factors.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200" dirty="0">
              <a:solidFill>
                <a:srgbClr val="FFFFFF"/>
              </a:solidFill>
            </a:endParaRPr>
          </a:p>
        </p:txBody>
      </p:sp>
      <p:pic>
        <p:nvPicPr>
          <p:cNvPr id="8" name="Audio 7">
            <a:hlinkClick r:id="" action="ppaction://media"/>
            <a:extLst>
              <a:ext uri="{FF2B5EF4-FFF2-40B4-BE49-F238E27FC236}">
                <a16:creationId xmlns:a16="http://schemas.microsoft.com/office/drawing/2014/main" id="{5A61A6F6-D2EA-41F6-D12D-3E6355ECF2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424714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73860"/>
    </mc:Choice>
    <mc:Fallback>
      <p:transition spd="slow" advTm="73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A3EB21-65F0-130E-7ACA-C440147A8B90}"/>
              </a:ext>
            </a:extLst>
          </p:cNvPr>
          <p:cNvSpPr>
            <a:spLocks noGrp="1"/>
          </p:cNvSpPr>
          <p:nvPr>
            <p:ph type="title"/>
          </p:nvPr>
        </p:nvSpPr>
        <p:spPr>
          <a:xfrm>
            <a:off x="838201" y="365125"/>
            <a:ext cx="5251316" cy="1287135"/>
          </a:xfrm>
        </p:spPr>
        <p:txBody>
          <a:bodyPr>
            <a:normAutofit fontScale="90000"/>
          </a:bodyPr>
          <a:lstStyle/>
          <a:p>
            <a:r>
              <a:rPr lang="en-US" dirty="0"/>
              <a:t>Introduction</a:t>
            </a:r>
            <a:br>
              <a:rPr lang="en-US" dirty="0"/>
            </a:br>
            <a:endParaRPr lang="en-US" dirty="0"/>
          </a:p>
        </p:txBody>
      </p:sp>
      <p:sp>
        <p:nvSpPr>
          <p:cNvPr id="3" name="Content Placeholder 2">
            <a:extLst>
              <a:ext uri="{FF2B5EF4-FFF2-40B4-BE49-F238E27FC236}">
                <a16:creationId xmlns:a16="http://schemas.microsoft.com/office/drawing/2014/main" id="{FBA8D773-759A-910A-860A-062DFB141719}"/>
              </a:ext>
            </a:extLst>
          </p:cNvPr>
          <p:cNvSpPr>
            <a:spLocks noGrp="1"/>
          </p:cNvSpPr>
          <p:nvPr>
            <p:ph idx="1"/>
          </p:nvPr>
        </p:nvSpPr>
        <p:spPr>
          <a:xfrm>
            <a:off x="838200" y="1108710"/>
            <a:ext cx="4619621" cy="5486400"/>
          </a:xfrm>
        </p:spPr>
        <p:txBody>
          <a:bodyPr>
            <a:normAutofit lnSpcReduction="10000"/>
          </a:bodyPr>
          <a:lstStyle/>
          <a:p>
            <a:pPr algn="just"/>
            <a:r>
              <a:rPr lang="en-US" sz="2000" dirty="0">
                <a:effectLst/>
                <a:latin typeface="Calibri" panose="020F0502020204030204" pitchFamily="34" charset="0"/>
                <a:ea typeface="Calibri" panose="020F0502020204030204" pitchFamily="34" charset="0"/>
                <a:cs typeface="Times New Roman" panose="02020603050405020304" pitchFamily="18" charset="0"/>
              </a:rPr>
              <a:t>Breast Cancer is a disease where the cells in the breast grow without any control. </a:t>
            </a:r>
          </a:p>
          <a:p>
            <a:pPr algn="just"/>
            <a:r>
              <a:rPr lang="en-US" sz="2000" dirty="0">
                <a:latin typeface="Calibri" panose="020F0502020204030204" pitchFamily="34" charset="0"/>
                <a:ea typeface="Calibri" panose="020F0502020204030204" pitchFamily="34" charset="0"/>
                <a:cs typeface="Times New Roman" panose="02020603050405020304" pitchFamily="18" charset="0"/>
              </a:rPr>
              <a:t>It</a:t>
            </a:r>
            <a:r>
              <a:rPr lang="en-US" sz="2000" dirty="0">
                <a:effectLst/>
                <a:latin typeface="Calibri" panose="020F0502020204030204" pitchFamily="34" charset="0"/>
                <a:ea typeface="Calibri" panose="020F0502020204030204" pitchFamily="34" charset="0"/>
                <a:cs typeface="Times New Roman" panose="02020603050405020304" pitchFamily="18" charset="0"/>
              </a:rPr>
              <a:t> can begin in different parts of the breast and the kind of cancer depends on the cells that turn into cancer</a:t>
            </a:r>
          </a:p>
          <a:p>
            <a:pPr algn="just"/>
            <a:r>
              <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In 2020, there were 2.3 million women diagnosed with breast cancer and 685000 deaths globally</a:t>
            </a:r>
          </a:p>
          <a:p>
            <a:pPr algn="just"/>
            <a:r>
              <a:rPr lang="en-US" sz="2000" dirty="0">
                <a:solidFill>
                  <a:srgbClr val="1E1E23"/>
                </a:solidFill>
                <a:effectLst/>
                <a:latin typeface="Calibri" panose="020F0502020204030204" pitchFamily="34" charset="0"/>
                <a:ea typeface="Calibri" panose="020F0502020204030204" pitchFamily="34" charset="0"/>
                <a:cs typeface="Times New Roman" panose="02020603050405020304" pitchFamily="18" charset="0"/>
              </a:rPr>
              <a:t>Breast cancer is the most common cancer in women in the United States,</a:t>
            </a:r>
            <a:r>
              <a:rPr lang="en-US" sz="2000" dirty="0">
                <a:effectLst/>
                <a:latin typeface="Calibri" panose="020F0502020204030204" pitchFamily="34" charset="0"/>
                <a:ea typeface="Calibri" panose="020F0502020204030204" pitchFamily="34" charset="0"/>
                <a:cs typeface="Times New Roman" panose="02020603050405020304" pitchFamily="18" charset="0"/>
              </a:rPr>
              <a:t> about 13% (about 1 in 8) of U.S. women are going to develop invasive breast cancer during their life</a:t>
            </a:r>
          </a:p>
          <a:p>
            <a:pPr algn="just"/>
            <a:r>
              <a:rPr lang="en-US" sz="2000" dirty="0">
                <a:effectLst/>
                <a:latin typeface="Calibri" panose="020F0502020204030204" pitchFamily="34" charset="0"/>
                <a:ea typeface="Calibri" panose="020F0502020204030204" pitchFamily="34" charset="0"/>
                <a:cs typeface="Times New Roman" panose="02020603050405020304" pitchFamily="18" charset="0"/>
              </a:rPr>
              <a:t>In 2022, an estimated 287,850 new cases of invasive breast cancer are expected to be diagnosed in women in the U.S</a:t>
            </a:r>
            <a:endParaRPr lang="en-US"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p:txBody>
      </p:sp>
      <p:pic>
        <p:nvPicPr>
          <p:cNvPr id="5" name="Picture 4" descr="A pair of hands tying a pair of pink scissors&#10;&#10;Description automatically generated with low confidence">
            <a:extLst>
              <a:ext uri="{FF2B5EF4-FFF2-40B4-BE49-F238E27FC236}">
                <a16:creationId xmlns:a16="http://schemas.microsoft.com/office/drawing/2014/main" id="{F595BAA3-8168-25D0-EC47-AAD96356F8A0}"/>
              </a:ext>
            </a:extLst>
          </p:cNvPr>
          <p:cNvPicPr>
            <a:picLocks noChangeAspect="1"/>
          </p:cNvPicPr>
          <p:nvPr/>
        </p:nvPicPr>
        <p:blipFill rotWithShape="1">
          <a:blip r:embed="rId4">
            <a:extLst>
              <a:ext uri="{28A0092B-C50C-407E-A947-70E740481C1C}">
                <a14:useLocalDpi xmlns:a14="http://schemas.microsoft.com/office/drawing/2010/main" val="0"/>
              </a:ext>
            </a:extLst>
          </a:blip>
          <a:srcRect l="16645" r="25318"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12" name="Audio 11">
            <a:hlinkClick r:id="" action="ppaction://media"/>
            <a:extLst>
              <a:ext uri="{FF2B5EF4-FFF2-40B4-BE49-F238E27FC236}">
                <a16:creationId xmlns:a16="http://schemas.microsoft.com/office/drawing/2014/main" id="{14F9C4F1-670C-3164-0FAE-E1743AC703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46136334"/>
      </p:ext>
    </p:extLst>
  </p:cSld>
  <p:clrMapOvr>
    <a:masterClrMapping/>
  </p:clrMapOvr>
  <mc:AlternateContent xmlns:mc="http://schemas.openxmlformats.org/markup-compatibility/2006">
    <mc:Choice xmlns:p14="http://schemas.microsoft.com/office/powerpoint/2010/main" Requires="p14">
      <p:transition spd="slow" p14:dur="2000" advTm="116882"/>
    </mc:Choice>
    <mc:Fallback>
      <p:transition spd="slow" advTm="116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8FBC73-E40B-5B06-9873-FFF7DD54DB69}"/>
              </a:ext>
            </a:extLst>
          </p:cNvPr>
          <p:cNvSpPr>
            <a:spLocks noGrp="1"/>
          </p:cNvSpPr>
          <p:nvPr>
            <p:ph type="title"/>
          </p:nvPr>
        </p:nvSpPr>
        <p:spPr>
          <a:xfrm>
            <a:off x="838201" y="365125"/>
            <a:ext cx="5251316" cy="1807305"/>
          </a:xfrm>
        </p:spPr>
        <p:txBody>
          <a:bodyPr>
            <a:normAutofit/>
          </a:bodyPr>
          <a:lstStyle/>
          <a:p>
            <a:r>
              <a:rPr lang="en-US"/>
              <a:t>Data Sources</a:t>
            </a:r>
          </a:p>
        </p:txBody>
      </p:sp>
      <p:sp>
        <p:nvSpPr>
          <p:cNvPr id="9" name="Content Placeholder 8">
            <a:extLst>
              <a:ext uri="{FF2B5EF4-FFF2-40B4-BE49-F238E27FC236}">
                <a16:creationId xmlns:a16="http://schemas.microsoft.com/office/drawing/2014/main" id="{53E25842-9CA3-605D-E455-DF7F606F0541}"/>
              </a:ext>
            </a:extLst>
          </p:cNvPr>
          <p:cNvSpPr>
            <a:spLocks noGrp="1"/>
          </p:cNvSpPr>
          <p:nvPr>
            <p:ph idx="1"/>
          </p:nvPr>
        </p:nvSpPr>
        <p:spPr>
          <a:xfrm>
            <a:off x="838200" y="2333297"/>
            <a:ext cx="4619621" cy="3843666"/>
          </a:xfrm>
        </p:spPr>
        <p:txBody>
          <a:bodyPr>
            <a:normAutofit/>
          </a:bodyPr>
          <a:lstStyle/>
          <a:p>
            <a:r>
              <a:rPr lang="en-US" sz="1800" dirty="0">
                <a:solidFill>
                  <a:srgbClr val="000000"/>
                </a:solidFill>
                <a:latin typeface="Calibri" panose="020F0502020204030204" pitchFamily="34" charset="0"/>
                <a:ea typeface="Calibri" panose="020F0502020204030204" pitchFamily="34" charset="0"/>
                <a:cs typeface="Times New Roman" panose="02020603050405020304" pitchFamily="18" charset="0"/>
              </a:rPr>
              <a:t>N</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umber of people suffering from different cancers data source </a:t>
            </a:r>
          </a:p>
          <a:p>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country wise cancer death rates from year 1990 to 2017</a:t>
            </a:r>
          </a:p>
          <a:p>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dataset involved female patients with infiltrating duct and lobular carcinoma breast diagnosed in 2006-2010</a:t>
            </a:r>
          </a:p>
          <a:p>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classification of tumor classes such as Benign and Malignant based on different factors</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data source is based on the </a:t>
            </a: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number of cancer cases reported in India in 2020</a:t>
            </a:r>
            <a:endParaRPr lang="en-US" sz="2000" dirty="0"/>
          </a:p>
        </p:txBody>
      </p:sp>
      <p:pic>
        <p:nvPicPr>
          <p:cNvPr id="5" name="Content Placeholder 4" descr="A pair of hands tying a pair of pink scissors&#10;&#10;Description automatically generated with low confidence">
            <a:extLst>
              <a:ext uri="{FF2B5EF4-FFF2-40B4-BE49-F238E27FC236}">
                <a16:creationId xmlns:a16="http://schemas.microsoft.com/office/drawing/2014/main" id="{8A9DD145-D29A-5F56-D183-AC48C6054BC9}"/>
              </a:ext>
            </a:extLst>
          </p:cNvPr>
          <p:cNvPicPr>
            <a:picLocks noChangeAspect="1"/>
          </p:cNvPicPr>
          <p:nvPr/>
        </p:nvPicPr>
        <p:blipFill rotWithShape="1">
          <a:blip r:embed="rId4">
            <a:extLst>
              <a:ext uri="{28A0092B-C50C-407E-A947-70E740481C1C}">
                <a14:useLocalDpi xmlns:a14="http://schemas.microsoft.com/office/drawing/2010/main" val="0"/>
              </a:ext>
            </a:extLst>
          </a:blip>
          <a:srcRect l="16644" r="25319"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13" name="Audio 12">
            <a:hlinkClick r:id="" action="ppaction://media"/>
            <a:extLst>
              <a:ext uri="{FF2B5EF4-FFF2-40B4-BE49-F238E27FC236}">
                <a16:creationId xmlns:a16="http://schemas.microsoft.com/office/drawing/2014/main" id="{4CE31227-2D24-8E0D-25A2-7436EBA98A0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1981155"/>
      </p:ext>
    </p:extLst>
  </p:cSld>
  <p:clrMapOvr>
    <a:masterClrMapping/>
  </p:clrMapOvr>
  <mc:AlternateContent xmlns:mc="http://schemas.openxmlformats.org/markup-compatibility/2006">
    <mc:Choice xmlns:p14="http://schemas.microsoft.com/office/powerpoint/2010/main" Requires="p14">
      <p:transition spd="slow" p14:dur="2000" advTm="47853"/>
    </mc:Choice>
    <mc:Fallback>
      <p:transition spd="slow" advTm="47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air of hands tying a pair of pink scissors&#10;&#10;Description automatically generated with low confidence">
            <a:extLst>
              <a:ext uri="{FF2B5EF4-FFF2-40B4-BE49-F238E27FC236}">
                <a16:creationId xmlns:a16="http://schemas.microsoft.com/office/drawing/2014/main" id="{EB91C699-FC93-B017-7B66-AD41E40D0B1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169" b="6561"/>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91365B12-D980-63BD-B207-D518353C6194}"/>
              </a:ext>
            </a:extLst>
          </p:cNvPr>
          <p:cNvSpPr>
            <a:spLocks noGrp="1"/>
          </p:cNvSpPr>
          <p:nvPr>
            <p:ph type="title"/>
          </p:nvPr>
        </p:nvSpPr>
        <p:spPr>
          <a:xfrm>
            <a:off x="8022021" y="3231931"/>
            <a:ext cx="3852041" cy="1834056"/>
          </a:xfrm>
        </p:spPr>
        <p:txBody>
          <a:bodyPr vert="horz" lIns="91440" tIns="45720" rIns="91440" bIns="45720" rtlCol="0" anchor="b">
            <a:normAutofit/>
          </a:bodyPr>
          <a:lstStyle/>
          <a:p>
            <a:pPr algn="ctr"/>
            <a:r>
              <a:rPr lang="en-US" sz="4000" dirty="0"/>
              <a:t>Visualization </a:t>
            </a:r>
            <a:br>
              <a:rPr lang="en-US" sz="4000" dirty="0"/>
            </a:br>
            <a:r>
              <a:rPr lang="en-US" sz="4000" dirty="0"/>
              <a:t>Analysis</a:t>
            </a:r>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5702432"/>
      </p:ext>
    </p:extLst>
  </p:cSld>
  <p:clrMapOvr>
    <a:masterClrMapping/>
  </p:clrMapOvr>
  <mc:AlternateContent xmlns:mc="http://schemas.openxmlformats.org/markup-compatibility/2006">
    <mc:Choice xmlns:p14="http://schemas.microsoft.com/office/powerpoint/2010/main" Requires="p14">
      <p:transition spd="slow" p14:dur="2000" advTm="1716"/>
    </mc:Choice>
    <mc:Fallback>
      <p:transition spd="slow" advTm="171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65B12-D980-63BD-B207-D518353C6194}"/>
              </a:ext>
            </a:extLst>
          </p:cNvPr>
          <p:cNvSpPr>
            <a:spLocks noGrp="1"/>
          </p:cNvSpPr>
          <p:nvPr>
            <p:ph type="title"/>
          </p:nvPr>
        </p:nvSpPr>
        <p:spPr/>
        <p:txBody>
          <a:bodyPr/>
          <a:lstStyle/>
          <a:p>
            <a:endParaRPr lang="en-US" dirty="0"/>
          </a:p>
        </p:txBody>
      </p:sp>
      <p:pic>
        <p:nvPicPr>
          <p:cNvPr id="4" name="Content Placeholder 3" descr="Map&#10;&#10;Description automatically generated">
            <a:extLst>
              <a:ext uri="{FF2B5EF4-FFF2-40B4-BE49-F238E27FC236}">
                <a16:creationId xmlns:a16="http://schemas.microsoft.com/office/drawing/2014/main" id="{00543563-2924-C6ED-DB22-2CBD555B2C7A}"/>
              </a:ext>
            </a:extLst>
          </p:cNvPr>
          <p:cNvPicPr>
            <a:picLocks noGrp="1" noChangeAspect="1"/>
          </p:cNvPicPr>
          <p:nvPr>
            <p:ph idx="1"/>
          </p:nvPr>
        </p:nvPicPr>
        <p:blipFill>
          <a:blip r:embed="rId4"/>
          <a:stretch>
            <a:fillRect/>
          </a:stretch>
        </p:blipFill>
        <p:spPr>
          <a:xfrm>
            <a:off x="582930" y="365125"/>
            <a:ext cx="11353799" cy="5692775"/>
          </a:xfrm>
          <a:prstGeom prst="rect">
            <a:avLst/>
          </a:prstGeom>
        </p:spPr>
      </p:pic>
      <p:pic>
        <p:nvPicPr>
          <p:cNvPr id="11" name="Audio 10">
            <a:hlinkClick r:id="" action="ppaction://media"/>
            <a:extLst>
              <a:ext uri="{FF2B5EF4-FFF2-40B4-BE49-F238E27FC236}">
                <a16:creationId xmlns:a16="http://schemas.microsoft.com/office/drawing/2014/main" id="{93C75AC5-1792-7BA3-3CFA-B8D959490A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072869496"/>
      </p:ext>
    </p:extLst>
  </p:cSld>
  <p:clrMapOvr>
    <a:masterClrMapping/>
  </p:clrMapOvr>
  <mc:AlternateContent xmlns:mc="http://schemas.openxmlformats.org/markup-compatibility/2006">
    <mc:Choice xmlns:p14="http://schemas.microsoft.com/office/powerpoint/2010/main" Requires="p14">
      <p:transition spd="slow" p14:dur="2000" advTm="77200"/>
    </mc:Choice>
    <mc:Fallback>
      <p:transition spd="slow" advTm="77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65B12-D980-63BD-B207-D518353C6194}"/>
              </a:ext>
            </a:extLst>
          </p:cNvPr>
          <p:cNvSpPr>
            <a:spLocks noGrp="1"/>
          </p:cNvSpPr>
          <p:nvPr>
            <p:ph type="title"/>
          </p:nvPr>
        </p:nvSpPr>
        <p:spPr/>
        <p:txBody>
          <a:bodyPr/>
          <a:lstStyle/>
          <a:p>
            <a:endParaRPr lang="en-US" dirty="0"/>
          </a:p>
        </p:txBody>
      </p:sp>
      <p:pic>
        <p:nvPicPr>
          <p:cNvPr id="4" name="Content Placeholder 3" descr="Chart, line chart&#10;&#10;Description automatically generated">
            <a:extLst>
              <a:ext uri="{FF2B5EF4-FFF2-40B4-BE49-F238E27FC236}">
                <a16:creationId xmlns:a16="http://schemas.microsoft.com/office/drawing/2014/main" id="{478D1133-8ED4-68DB-7B6B-DA687C85543C}"/>
              </a:ext>
            </a:extLst>
          </p:cNvPr>
          <p:cNvPicPr>
            <a:picLocks noGrp="1" noChangeAspect="1"/>
          </p:cNvPicPr>
          <p:nvPr>
            <p:ph idx="1"/>
          </p:nvPr>
        </p:nvPicPr>
        <p:blipFill>
          <a:blip r:embed="rId4"/>
          <a:stretch>
            <a:fillRect/>
          </a:stretch>
        </p:blipFill>
        <p:spPr>
          <a:xfrm>
            <a:off x="605790" y="228600"/>
            <a:ext cx="10748010" cy="6092189"/>
          </a:xfrm>
          <a:prstGeom prst="rect">
            <a:avLst/>
          </a:prstGeom>
        </p:spPr>
      </p:pic>
      <p:pic>
        <p:nvPicPr>
          <p:cNvPr id="8" name="Audio 7">
            <a:hlinkClick r:id="" action="ppaction://media"/>
            <a:extLst>
              <a:ext uri="{FF2B5EF4-FFF2-40B4-BE49-F238E27FC236}">
                <a16:creationId xmlns:a16="http://schemas.microsoft.com/office/drawing/2014/main" id="{8FBD2D4F-88E6-B69F-99D6-09FC19AADC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57010446"/>
      </p:ext>
    </p:extLst>
  </p:cSld>
  <p:clrMapOvr>
    <a:masterClrMapping/>
  </p:clrMapOvr>
  <mc:AlternateContent xmlns:mc="http://schemas.openxmlformats.org/markup-compatibility/2006">
    <mc:Choice xmlns:p14="http://schemas.microsoft.com/office/powerpoint/2010/main" Requires="p14">
      <p:transition spd="slow" p14:dur="2000" advTm="35347"/>
    </mc:Choice>
    <mc:Fallback>
      <p:transition spd="slow" advTm="35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33F9D-AE55-BF91-B404-335B50FD65FC}"/>
              </a:ext>
            </a:extLst>
          </p:cNvPr>
          <p:cNvSpPr>
            <a:spLocks noGrp="1"/>
          </p:cNvSpPr>
          <p:nvPr>
            <p:ph type="title"/>
          </p:nvPr>
        </p:nvSpPr>
        <p:spPr/>
        <p:txBody>
          <a:bodyPr/>
          <a:lstStyle/>
          <a:p>
            <a:endParaRPr lang="en-US"/>
          </a:p>
        </p:txBody>
      </p:sp>
      <p:pic>
        <p:nvPicPr>
          <p:cNvPr id="4" name="Content Placeholder 3" descr="Chart, bar chart&#10;&#10;Description automatically generated">
            <a:extLst>
              <a:ext uri="{FF2B5EF4-FFF2-40B4-BE49-F238E27FC236}">
                <a16:creationId xmlns:a16="http://schemas.microsoft.com/office/drawing/2014/main" id="{77D7E49C-1FA8-C7EC-3926-F7FF31D496EC}"/>
              </a:ext>
            </a:extLst>
          </p:cNvPr>
          <p:cNvPicPr>
            <a:picLocks noGrp="1" noChangeAspect="1"/>
          </p:cNvPicPr>
          <p:nvPr>
            <p:ph idx="1"/>
          </p:nvPr>
        </p:nvPicPr>
        <p:blipFill>
          <a:blip r:embed="rId4"/>
          <a:stretch>
            <a:fillRect/>
          </a:stretch>
        </p:blipFill>
        <p:spPr>
          <a:xfrm>
            <a:off x="491490" y="251460"/>
            <a:ext cx="11201399" cy="6241415"/>
          </a:xfrm>
          <a:prstGeom prst="rect">
            <a:avLst/>
          </a:prstGeom>
        </p:spPr>
      </p:pic>
      <p:pic>
        <p:nvPicPr>
          <p:cNvPr id="7" name="Audio 6">
            <a:hlinkClick r:id="" action="ppaction://media"/>
            <a:extLst>
              <a:ext uri="{FF2B5EF4-FFF2-40B4-BE49-F238E27FC236}">
                <a16:creationId xmlns:a16="http://schemas.microsoft.com/office/drawing/2014/main" id="{4D094B43-E626-4C41-612C-E8F544EA52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04341928"/>
      </p:ext>
    </p:extLst>
  </p:cSld>
  <p:clrMapOvr>
    <a:masterClrMapping/>
  </p:clrMapOvr>
  <mc:AlternateContent xmlns:mc="http://schemas.openxmlformats.org/markup-compatibility/2006">
    <mc:Choice xmlns:p14="http://schemas.microsoft.com/office/powerpoint/2010/main" Requires="p14">
      <p:transition spd="slow" p14:dur="2000" advTm="43149"/>
    </mc:Choice>
    <mc:Fallback>
      <p:transition spd="slow" advTm="431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55FE0-65E8-0E58-7B0B-304625DA299B}"/>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50B2383F-447B-0530-6600-4185630754A2}"/>
              </a:ext>
            </a:extLst>
          </p:cNvPr>
          <p:cNvSpPr>
            <a:spLocks noGrp="1"/>
          </p:cNvSpPr>
          <p:nvPr>
            <p:ph idx="1"/>
          </p:nvPr>
        </p:nvSpPr>
        <p:spPr/>
        <p:txBody>
          <a:bodyPr/>
          <a:lstStyle/>
          <a:p>
            <a:endParaRPr lang="en-US" dirty="0"/>
          </a:p>
        </p:txBody>
      </p:sp>
      <p:pic>
        <p:nvPicPr>
          <p:cNvPr id="4" name="Picture 3" descr="Chart, line chart&#10;&#10;Description automatically generated">
            <a:extLst>
              <a:ext uri="{FF2B5EF4-FFF2-40B4-BE49-F238E27FC236}">
                <a16:creationId xmlns:a16="http://schemas.microsoft.com/office/drawing/2014/main" id="{EAF69295-F7A2-2BE3-0534-4C95CB7B5FED}"/>
              </a:ext>
            </a:extLst>
          </p:cNvPr>
          <p:cNvPicPr>
            <a:picLocks noChangeAspect="1"/>
          </p:cNvPicPr>
          <p:nvPr/>
        </p:nvPicPr>
        <p:blipFill>
          <a:blip r:embed="rId4"/>
          <a:stretch>
            <a:fillRect/>
          </a:stretch>
        </p:blipFill>
        <p:spPr>
          <a:xfrm>
            <a:off x="448137" y="217170"/>
            <a:ext cx="11084733" cy="6366510"/>
          </a:xfrm>
          <a:prstGeom prst="rect">
            <a:avLst/>
          </a:prstGeom>
        </p:spPr>
      </p:pic>
      <p:pic>
        <p:nvPicPr>
          <p:cNvPr id="7" name="Audio 6">
            <a:hlinkClick r:id="" action="ppaction://media"/>
            <a:extLst>
              <a:ext uri="{FF2B5EF4-FFF2-40B4-BE49-F238E27FC236}">
                <a16:creationId xmlns:a16="http://schemas.microsoft.com/office/drawing/2014/main" id="{5F1B3F65-0CE8-2D9D-A2ED-C338ACE187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59844722"/>
      </p:ext>
    </p:extLst>
  </p:cSld>
  <p:clrMapOvr>
    <a:masterClrMapping/>
  </p:clrMapOvr>
  <mc:AlternateContent xmlns:mc="http://schemas.openxmlformats.org/markup-compatibility/2006">
    <mc:Choice xmlns:p14="http://schemas.microsoft.com/office/powerpoint/2010/main" Requires="p14">
      <p:transition spd="slow" p14:dur="2000" advTm="51415"/>
    </mc:Choice>
    <mc:Fallback>
      <p:transition spd="slow" advTm="51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D9D77-15AA-C4AF-4732-2F9421CDF616}"/>
              </a:ext>
            </a:extLst>
          </p:cNvPr>
          <p:cNvSpPr>
            <a:spLocks noGrp="1"/>
          </p:cNvSpPr>
          <p:nvPr>
            <p:ph type="title"/>
          </p:nvPr>
        </p:nvSpPr>
        <p:spPr/>
        <p:txBody>
          <a:bodyPr/>
          <a:lstStyle/>
          <a:p>
            <a:endParaRPr lang="en-US"/>
          </a:p>
        </p:txBody>
      </p:sp>
      <p:pic>
        <p:nvPicPr>
          <p:cNvPr id="7" name="Content Placeholder 6" descr="Chart, bar chart&#10;&#10;Description automatically generated">
            <a:extLst>
              <a:ext uri="{FF2B5EF4-FFF2-40B4-BE49-F238E27FC236}">
                <a16:creationId xmlns:a16="http://schemas.microsoft.com/office/drawing/2014/main" id="{E9DB7B9B-CF38-2FE2-4CEC-8D90B18FA664}"/>
              </a:ext>
            </a:extLst>
          </p:cNvPr>
          <p:cNvPicPr>
            <a:picLocks noGrp="1" noChangeAspect="1"/>
          </p:cNvPicPr>
          <p:nvPr>
            <p:ph idx="1"/>
          </p:nvPr>
        </p:nvPicPr>
        <p:blipFill>
          <a:blip r:embed="rId4"/>
          <a:stretch>
            <a:fillRect/>
          </a:stretch>
        </p:blipFill>
        <p:spPr>
          <a:xfrm>
            <a:off x="502920" y="274320"/>
            <a:ext cx="11155679" cy="6309360"/>
          </a:xfrm>
          <a:prstGeom prst="rect">
            <a:avLst/>
          </a:prstGeom>
        </p:spPr>
      </p:pic>
      <p:pic>
        <p:nvPicPr>
          <p:cNvPr id="10" name="Audio 9">
            <a:hlinkClick r:id="" action="ppaction://media"/>
            <a:extLst>
              <a:ext uri="{FF2B5EF4-FFF2-40B4-BE49-F238E27FC236}">
                <a16:creationId xmlns:a16="http://schemas.microsoft.com/office/drawing/2014/main" id="{2AEDD00D-D42E-B8F0-98EF-F2295A05254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617265461"/>
      </p:ext>
    </p:extLst>
  </p:cSld>
  <p:clrMapOvr>
    <a:masterClrMapping/>
  </p:clrMapOvr>
  <mc:AlternateContent xmlns:mc="http://schemas.openxmlformats.org/markup-compatibility/2006">
    <mc:Choice xmlns:p14="http://schemas.microsoft.com/office/powerpoint/2010/main" Requires="p14">
      <p:transition spd="slow" p14:dur="2000" advTm="29761"/>
    </mc:Choice>
    <mc:Fallback>
      <p:transition spd="slow" advTm="297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TotalTime>
  <Words>390</Words>
  <Application>Microsoft Office PowerPoint</Application>
  <PresentationFormat>Widescreen</PresentationFormat>
  <Paragraphs>22</Paragraphs>
  <Slides>18</Slides>
  <Notes>0</Notes>
  <HiddenSlides>0</HiddenSlides>
  <MMClips>17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Times New Roman</vt:lpstr>
      <vt:lpstr>Office Theme</vt:lpstr>
      <vt:lpstr>Analysis of Breast Cancer                         Tableau project   </vt:lpstr>
      <vt:lpstr>Introduction </vt:lpstr>
      <vt:lpstr>Data Sources</vt:lpstr>
      <vt:lpstr>Visualization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Breast Cancer                         Tableau project   </dc:title>
  <dc:creator>Manoj Arasada</dc:creator>
  <cp:lastModifiedBy>Manoj Arasada</cp:lastModifiedBy>
  <cp:revision>2</cp:revision>
  <dcterms:created xsi:type="dcterms:W3CDTF">2022-11-15T01:53:13Z</dcterms:created>
  <dcterms:modified xsi:type="dcterms:W3CDTF">2022-11-15T04:33:15Z</dcterms:modified>
</cp:coreProperties>
</file>

<file path=docProps/thumbnail.jpeg>
</file>